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22" r:id="rId3"/>
    <p:sldMasterId id="2147483724" r:id="rId4"/>
    <p:sldMasterId id="2147483740" r:id="rId5"/>
    <p:sldMasterId id="2147483863" r:id="rId6"/>
    <p:sldMasterId id="2147484199" r:id="rId7"/>
    <p:sldMasterId id="2147484211" r:id="rId8"/>
    <p:sldMasterId id="2147484271" r:id="rId9"/>
  </p:sldMasterIdLst>
  <p:sldIdLst>
    <p:sldId id="256" r:id="rId10"/>
    <p:sldId id="357" r:id="rId11"/>
    <p:sldId id="259" r:id="rId12"/>
    <p:sldId id="261" r:id="rId13"/>
    <p:sldId id="365" r:id="rId14"/>
    <p:sldId id="366" r:id="rId15"/>
    <p:sldId id="325" r:id="rId16"/>
    <p:sldId id="264" r:id="rId17"/>
    <p:sldId id="267" r:id="rId18"/>
    <p:sldId id="353" r:id="rId19"/>
    <p:sldId id="276" r:id="rId20"/>
    <p:sldId id="270" r:id="rId21"/>
    <p:sldId id="277" r:id="rId22"/>
    <p:sldId id="373" r:id="rId23"/>
    <p:sldId id="367" r:id="rId24"/>
    <p:sldId id="272" r:id="rId25"/>
    <p:sldId id="342" r:id="rId26"/>
    <p:sldId id="298" r:id="rId27"/>
    <p:sldId id="273" r:id="rId28"/>
    <p:sldId id="368" r:id="rId29"/>
    <p:sldId id="369" r:id="rId30"/>
    <p:sldId id="300" r:id="rId31"/>
    <p:sldId id="347" r:id="rId32"/>
    <p:sldId id="346" r:id="rId33"/>
    <p:sldId id="348" r:id="rId34"/>
    <p:sldId id="307" r:id="rId35"/>
    <p:sldId id="349" r:id="rId36"/>
    <p:sldId id="370" r:id="rId37"/>
    <p:sldId id="37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FF"/>
    <a:srgbClr val="111111"/>
    <a:srgbClr val="1C1C1C"/>
    <a:srgbClr val="0000FF"/>
    <a:srgbClr val="009900"/>
    <a:srgbClr val="800000"/>
    <a:srgbClr val="00E4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57356"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573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3CCC804-6369-4ED0-B414-624ABF65F30D}"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7C753CD-A0DA-4AC2-B95D-21693CFC1292}"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BBBBF62-8F4E-495F-9BED-D41CBAE73EF0}"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533400"/>
            <a:ext cx="9177338" cy="6324600"/>
            <a:chOff x="0" y="336"/>
            <a:chExt cx="5781" cy="3984"/>
          </a:xfrm>
        </p:grpSpPr>
        <p:sp>
          <p:nvSpPr>
            <p:cNvPr id="5"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zh-CN" altLang="en-US"/>
            </a:p>
          </p:txBody>
        </p:sp>
        <p:grpSp>
          <p:nvGrpSpPr>
            <p:cNvPr id="6" name="Group 4"/>
            <p:cNvGrpSpPr>
              <a:grpSpLocks/>
            </p:cNvGrpSpPr>
            <p:nvPr/>
          </p:nvGrpSpPr>
          <p:grpSpPr bwMode="auto">
            <a:xfrm>
              <a:off x="0" y="336"/>
              <a:ext cx="1441" cy="3984"/>
              <a:chOff x="0" y="336"/>
              <a:chExt cx="1441" cy="3984"/>
            </a:xfrm>
          </p:grpSpPr>
          <p:sp>
            <p:nvSpPr>
              <p:cNvPr id="27" name="Freeform 5"/>
              <p:cNvSpPr>
                <a:spLocks/>
              </p:cNvSpPr>
              <p:nvPr/>
            </p:nvSpPr>
            <p:spPr bwMode="auto">
              <a:xfrm>
                <a:off x="200" y="1331"/>
                <a:ext cx="237" cy="2989"/>
              </a:xfrm>
              <a:custGeom>
                <a:avLst/>
                <a:gdLst/>
                <a:ahLst/>
                <a:cxnLst>
                  <a:cxn ang="0">
                    <a:pos x="0" y="178"/>
                  </a:cxn>
                  <a:cxn ang="0">
                    <a:pos x="35" y="874"/>
                  </a:cxn>
                  <a:cxn ang="0">
                    <a:pos x="70" y="1436"/>
                  </a:cxn>
                  <a:cxn ang="0">
                    <a:pos x="95" y="1851"/>
                  </a:cxn>
                  <a:cxn ang="0">
                    <a:pos x="88" y="2988"/>
                  </a:cxn>
                  <a:cxn ang="0">
                    <a:pos x="135" y="2988"/>
                  </a:cxn>
                  <a:cxn ang="0">
                    <a:pos x="156" y="1773"/>
                  </a:cxn>
                  <a:cxn ang="0">
                    <a:pos x="165" y="1409"/>
                  </a:cxn>
                  <a:cxn ang="0">
                    <a:pos x="182" y="1069"/>
                  </a:cxn>
                  <a:cxn ang="0">
                    <a:pos x="193" y="812"/>
                  </a:cxn>
                  <a:cxn ang="0">
                    <a:pos x="212" y="440"/>
                  </a:cxn>
                  <a:cxn ang="0">
                    <a:pos x="236" y="120"/>
                  </a:cxn>
                  <a:cxn ang="0">
                    <a:pos x="221" y="38"/>
                  </a:cxn>
                  <a:cxn ang="0">
                    <a:pos x="196" y="0"/>
                  </a:cxn>
                  <a:cxn ang="0">
                    <a:pos x="168" y="394"/>
                  </a:cxn>
                  <a:cxn ang="0">
                    <a:pos x="144" y="729"/>
                  </a:cxn>
                  <a:cxn ang="0">
                    <a:pos x="135" y="991"/>
                  </a:cxn>
                  <a:cxn ang="0">
                    <a:pos x="128" y="1267"/>
                  </a:cxn>
                  <a:cxn ang="0">
                    <a:pos x="107" y="1544"/>
                  </a:cxn>
                  <a:cxn ang="0">
                    <a:pos x="79" y="1063"/>
                  </a:cxn>
                  <a:cxn ang="0">
                    <a:pos x="47" y="609"/>
                  </a:cxn>
                  <a:cxn ang="0">
                    <a:pos x="0" y="178"/>
                  </a:cxn>
                </a:cxnLst>
                <a:rect l="0" t="0" r="r" b="b"/>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w="9525" cap="rnd">
                <a:noFill/>
                <a:round/>
                <a:headEnd/>
                <a:tailEnd/>
              </a:ln>
              <a:effectLst/>
            </p:spPr>
            <p:txBody>
              <a:bodyPr/>
              <a:lstStyle/>
              <a:p>
                <a:pPr>
                  <a:defRPr/>
                </a:pPr>
                <a:endParaRPr lang="zh-CN" altLang="en-US"/>
              </a:p>
            </p:txBody>
          </p:sp>
          <p:sp>
            <p:nvSpPr>
              <p:cNvPr id="28" name="Freeform 6"/>
              <p:cNvSpPr>
                <a:spLocks/>
              </p:cNvSpPr>
              <p:nvPr/>
            </p:nvSpPr>
            <p:spPr bwMode="auto">
              <a:xfrm>
                <a:off x="377" y="2153"/>
                <a:ext cx="380" cy="2166"/>
              </a:xfrm>
              <a:custGeom>
                <a:avLst/>
                <a:gdLst/>
                <a:ahLst/>
                <a:cxnLst>
                  <a:cxn ang="0">
                    <a:pos x="0" y="525"/>
                  </a:cxn>
                  <a:cxn ang="0">
                    <a:pos x="32" y="754"/>
                  </a:cxn>
                  <a:cxn ang="0">
                    <a:pos x="64" y="939"/>
                  </a:cxn>
                  <a:cxn ang="0">
                    <a:pos x="85" y="1074"/>
                  </a:cxn>
                  <a:cxn ang="0">
                    <a:pos x="54" y="2165"/>
                  </a:cxn>
                  <a:cxn ang="0">
                    <a:pos x="103" y="2119"/>
                  </a:cxn>
                  <a:cxn ang="0">
                    <a:pos x="140" y="1050"/>
                  </a:cxn>
                  <a:cxn ang="0">
                    <a:pos x="145" y="930"/>
                  </a:cxn>
                  <a:cxn ang="0">
                    <a:pos x="165" y="818"/>
                  </a:cxn>
                  <a:cxn ang="0">
                    <a:pos x="172" y="734"/>
                  </a:cxn>
                  <a:cxn ang="0">
                    <a:pos x="190" y="612"/>
                  </a:cxn>
                  <a:cxn ang="0">
                    <a:pos x="210" y="507"/>
                  </a:cxn>
                  <a:cxn ang="0">
                    <a:pos x="228" y="414"/>
                  </a:cxn>
                  <a:cxn ang="0">
                    <a:pos x="246" y="314"/>
                  </a:cxn>
                  <a:cxn ang="0">
                    <a:pos x="275" y="214"/>
                  </a:cxn>
                  <a:cxn ang="0">
                    <a:pos x="308" y="130"/>
                  </a:cxn>
                  <a:cxn ang="0">
                    <a:pos x="361" y="50"/>
                  </a:cxn>
                  <a:cxn ang="0">
                    <a:pos x="379" y="18"/>
                  </a:cxn>
                  <a:cxn ang="0">
                    <a:pos x="356" y="0"/>
                  </a:cxn>
                  <a:cxn ang="0">
                    <a:pos x="322" y="32"/>
                  </a:cxn>
                  <a:cxn ang="0">
                    <a:pos x="275" y="109"/>
                  </a:cxn>
                  <a:cxn ang="0">
                    <a:pos x="240" y="185"/>
                  </a:cxn>
                  <a:cxn ang="0">
                    <a:pos x="210" y="265"/>
                  </a:cxn>
                  <a:cxn ang="0">
                    <a:pos x="193" y="369"/>
                  </a:cxn>
                  <a:cxn ang="0">
                    <a:pos x="175" y="467"/>
                  </a:cxn>
                  <a:cxn ang="0">
                    <a:pos x="150" y="598"/>
                  </a:cxn>
                  <a:cxn ang="0">
                    <a:pos x="128" y="707"/>
                  </a:cxn>
                  <a:cxn ang="0">
                    <a:pos x="120" y="792"/>
                  </a:cxn>
                  <a:cxn ang="0">
                    <a:pos x="115" y="883"/>
                  </a:cxn>
                  <a:cxn ang="0">
                    <a:pos x="97" y="974"/>
                  </a:cxn>
                  <a:cxn ang="0">
                    <a:pos x="70" y="816"/>
                  </a:cxn>
                  <a:cxn ang="0">
                    <a:pos x="42" y="667"/>
                  </a:cxn>
                  <a:cxn ang="0">
                    <a:pos x="0" y="525"/>
                  </a:cxn>
                </a:cxnLst>
                <a:rect l="0" t="0" r="r" b="b"/>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w="9525" cap="rnd">
                <a:noFill/>
                <a:round/>
                <a:headEnd/>
                <a:tailEnd/>
              </a:ln>
              <a:effectLst/>
            </p:spPr>
            <p:txBody>
              <a:bodyPr/>
              <a:lstStyle/>
              <a:p>
                <a:pPr>
                  <a:defRPr/>
                </a:pPr>
                <a:endParaRPr lang="zh-CN" altLang="en-US"/>
              </a:p>
            </p:txBody>
          </p:sp>
          <p:sp>
            <p:nvSpPr>
              <p:cNvPr id="29" name="Freeform 7"/>
              <p:cNvSpPr>
                <a:spLocks/>
              </p:cNvSpPr>
              <p:nvPr/>
            </p:nvSpPr>
            <p:spPr bwMode="auto">
              <a:xfrm>
                <a:off x="0" y="1090"/>
                <a:ext cx="833" cy="1263"/>
              </a:xfrm>
              <a:custGeom>
                <a:avLst/>
                <a:gdLst/>
                <a:ahLst/>
                <a:cxnLst>
                  <a:cxn ang="0">
                    <a:pos x="337" y="398"/>
                  </a:cxn>
                  <a:cxn ang="0">
                    <a:pos x="364" y="438"/>
                  </a:cxn>
                  <a:cxn ang="0">
                    <a:pos x="511" y="370"/>
                  </a:cxn>
                  <a:cxn ang="0">
                    <a:pos x="665" y="263"/>
                  </a:cxn>
                  <a:cxn ang="0">
                    <a:pos x="731" y="149"/>
                  </a:cxn>
                  <a:cxn ang="0">
                    <a:pos x="693" y="249"/>
                  </a:cxn>
                  <a:cxn ang="0">
                    <a:pos x="576" y="352"/>
                  </a:cxn>
                  <a:cxn ang="0">
                    <a:pos x="448" y="449"/>
                  </a:cxn>
                  <a:cxn ang="0">
                    <a:pos x="323" y="516"/>
                  </a:cxn>
                  <a:cxn ang="0">
                    <a:pos x="374" y="576"/>
                  </a:cxn>
                  <a:cxn ang="0">
                    <a:pos x="488" y="585"/>
                  </a:cxn>
                  <a:cxn ang="0">
                    <a:pos x="634" y="607"/>
                  </a:cxn>
                  <a:cxn ang="0">
                    <a:pos x="750" y="661"/>
                  </a:cxn>
                  <a:cxn ang="0">
                    <a:pos x="790" y="696"/>
                  </a:cxn>
                  <a:cxn ang="0">
                    <a:pos x="669" y="661"/>
                  </a:cxn>
                  <a:cxn ang="0">
                    <a:pos x="508" y="643"/>
                  </a:cxn>
                  <a:cxn ang="0">
                    <a:pos x="359" y="631"/>
                  </a:cxn>
                  <a:cxn ang="0">
                    <a:pos x="278" y="660"/>
                  </a:cxn>
                  <a:cxn ang="0">
                    <a:pos x="295" y="805"/>
                  </a:cxn>
                  <a:cxn ang="0">
                    <a:pos x="292" y="994"/>
                  </a:cxn>
                  <a:cxn ang="0">
                    <a:pos x="244" y="1145"/>
                  </a:cxn>
                  <a:cxn ang="0">
                    <a:pos x="144" y="1262"/>
                  </a:cxn>
                  <a:cxn ang="0">
                    <a:pos x="159" y="1121"/>
                  </a:cxn>
                  <a:cxn ang="0">
                    <a:pos x="191" y="969"/>
                  </a:cxn>
                  <a:cxn ang="0">
                    <a:pos x="212" y="772"/>
                  </a:cxn>
                  <a:cxn ang="0">
                    <a:pos x="202" y="641"/>
                  </a:cxn>
                  <a:cxn ang="0">
                    <a:pos x="151" y="718"/>
                  </a:cxn>
                  <a:cxn ang="0">
                    <a:pos x="125" y="883"/>
                  </a:cxn>
                  <a:cxn ang="0">
                    <a:pos x="101" y="1054"/>
                  </a:cxn>
                  <a:cxn ang="0">
                    <a:pos x="32" y="1180"/>
                  </a:cxn>
                  <a:cxn ang="0">
                    <a:pos x="7" y="1180"/>
                  </a:cxn>
                  <a:cxn ang="0">
                    <a:pos x="7" y="1051"/>
                  </a:cxn>
                  <a:cxn ang="0">
                    <a:pos x="54" y="931"/>
                  </a:cxn>
                  <a:cxn ang="0">
                    <a:pos x="109" y="776"/>
                  </a:cxn>
                  <a:cxn ang="0">
                    <a:pos x="134" y="661"/>
                  </a:cxn>
                  <a:cxn ang="0">
                    <a:pos x="84" y="589"/>
                  </a:cxn>
                  <a:cxn ang="0">
                    <a:pos x="7" y="598"/>
                  </a:cxn>
                  <a:cxn ang="0">
                    <a:pos x="7" y="598"/>
                  </a:cxn>
                  <a:cxn ang="0">
                    <a:pos x="7" y="598"/>
                  </a:cxn>
                  <a:cxn ang="0">
                    <a:pos x="7" y="598"/>
                  </a:cxn>
                  <a:cxn ang="0">
                    <a:pos x="7" y="598"/>
                  </a:cxn>
                  <a:cxn ang="0">
                    <a:pos x="7" y="598"/>
                  </a:cxn>
                  <a:cxn ang="0">
                    <a:pos x="42" y="521"/>
                  </a:cxn>
                  <a:cxn ang="0">
                    <a:pos x="42" y="449"/>
                  </a:cxn>
                  <a:cxn ang="0">
                    <a:pos x="7" y="340"/>
                  </a:cxn>
                  <a:cxn ang="0">
                    <a:pos x="7" y="340"/>
                  </a:cxn>
                  <a:cxn ang="0">
                    <a:pos x="7" y="340"/>
                  </a:cxn>
                  <a:cxn ang="0">
                    <a:pos x="7" y="340"/>
                  </a:cxn>
                  <a:cxn ang="0">
                    <a:pos x="76" y="396"/>
                  </a:cxn>
                  <a:cxn ang="0">
                    <a:pos x="166" y="510"/>
                  </a:cxn>
                  <a:cxn ang="0">
                    <a:pos x="175" y="423"/>
                  </a:cxn>
                  <a:cxn ang="0">
                    <a:pos x="76" y="294"/>
                  </a:cxn>
                  <a:cxn ang="0">
                    <a:pos x="7" y="210"/>
                  </a:cxn>
                  <a:cxn ang="0">
                    <a:pos x="7" y="210"/>
                  </a:cxn>
                  <a:cxn ang="0">
                    <a:pos x="7" y="156"/>
                  </a:cxn>
                  <a:cxn ang="0">
                    <a:pos x="95" y="281"/>
                  </a:cxn>
                  <a:cxn ang="0">
                    <a:pos x="193" y="449"/>
                  </a:cxn>
                  <a:cxn ang="0">
                    <a:pos x="253" y="410"/>
                  </a:cxn>
                  <a:cxn ang="0">
                    <a:pos x="334" y="283"/>
                  </a:cxn>
                  <a:cxn ang="0">
                    <a:pos x="436" y="129"/>
                  </a:cxn>
                  <a:cxn ang="0">
                    <a:pos x="520" y="21"/>
                  </a:cxn>
                  <a:cxn ang="0">
                    <a:pos x="513" y="96"/>
                  </a:cxn>
                  <a:cxn ang="0">
                    <a:pos x="430" y="249"/>
                  </a:cxn>
                </a:cxnLst>
                <a:rect l="0" t="0" r="r" b="b"/>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14"/>
                    </a:lnTo>
                    <a:lnTo>
                      <a:pt x="7" y="1180"/>
                    </a:lnTo>
                    <a:lnTo>
                      <a:pt x="7" y="1114"/>
                    </a:lnTo>
                    <a:lnTo>
                      <a:pt x="7" y="1114"/>
                    </a:lnTo>
                    <a:lnTo>
                      <a:pt x="7" y="1114"/>
                    </a:lnTo>
                    <a:lnTo>
                      <a:pt x="7" y="1114"/>
                    </a:lnTo>
                    <a:lnTo>
                      <a:pt x="7" y="1051"/>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98"/>
                    </a:lnTo>
                    <a:lnTo>
                      <a:pt x="7" y="532"/>
                    </a:lnTo>
                    <a:lnTo>
                      <a:pt x="7" y="598"/>
                    </a:lnTo>
                    <a:lnTo>
                      <a:pt x="7" y="598"/>
                    </a:lnTo>
                    <a:lnTo>
                      <a:pt x="7" y="598"/>
                    </a:lnTo>
                    <a:lnTo>
                      <a:pt x="7" y="598"/>
                    </a:lnTo>
                    <a:lnTo>
                      <a:pt x="7" y="598"/>
                    </a:lnTo>
                    <a:lnTo>
                      <a:pt x="7" y="598"/>
                    </a:lnTo>
                    <a:lnTo>
                      <a:pt x="7" y="598"/>
                    </a:lnTo>
                    <a:lnTo>
                      <a:pt x="7" y="598"/>
                    </a:lnTo>
                    <a:lnTo>
                      <a:pt x="7" y="598"/>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210"/>
                    </a:lnTo>
                    <a:lnTo>
                      <a:pt x="7" y="210"/>
                    </a:lnTo>
                    <a:lnTo>
                      <a:pt x="7" y="210"/>
                    </a:lnTo>
                    <a:lnTo>
                      <a:pt x="7" y="145"/>
                    </a:lnTo>
                    <a:lnTo>
                      <a:pt x="7" y="210"/>
                    </a:lnTo>
                    <a:lnTo>
                      <a:pt x="7" y="210"/>
                    </a:lnTo>
                    <a:lnTo>
                      <a:pt x="7" y="210"/>
                    </a:lnTo>
                    <a:lnTo>
                      <a:pt x="7" y="145"/>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w="9525" cap="rnd">
                <a:noFill/>
                <a:round/>
                <a:headEnd/>
                <a:tailEnd/>
              </a:ln>
              <a:effectLst/>
            </p:spPr>
            <p:txBody>
              <a:bodyPr/>
              <a:lstStyle/>
              <a:p>
                <a:pPr>
                  <a:defRPr/>
                </a:pPr>
                <a:endParaRPr lang="zh-CN" altLang="en-US"/>
              </a:p>
            </p:txBody>
          </p:sp>
          <p:grpSp>
            <p:nvGrpSpPr>
              <p:cNvPr id="30" name="Group 8"/>
              <p:cNvGrpSpPr>
                <a:grpSpLocks/>
              </p:cNvGrpSpPr>
              <p:nvPr/>
            </p:nvGrpSpPr>
            <p:grpSpPr bwMode="auto">
              <a:xfrm>
                <a:off x="215" y="1772"/>
                <a:ext cx="1226" cy="1195"/>
                <a:chOff x="215" y="1772"/>
                <a:chExt cx="1226" cy="1195"/>
              </a:xfrm>
            </p:grpSpPr>
            <p:sp>
              <p:nvSpPr>
                <p:cNvPr id="32" name="Freeform 9"/>
                <p:cNvSpPr>
                  <a:spLocks/>
                </p:cNvSpPr>
                <p:nvPr/>
              </p:nvSpPr>
              <p:spPr bwMode="auto">
                <a:xfrm>
                  <a:off x="331" y="1772"/>
                  <a:ext cx="1110" cy="1113"/>
                </a:xfrm>
                <a:custGeom>
                  <a:avLst/>
                  <a:gdLst/>
                  <a:ahLst/>
                  <a:cxnLst>
                    <a:cxn ang="0">
                      <a:pos x="422" y="140"/>
                    </a:cxn>
                    <a:cxn ang="0">
                      <a:pos x="512" y="47"/>
                    </a:cxn>
                    <a:cxn ang="0">
                      <a:pos x="619" y="10"/>
                    </a:cxn>
                    <a:cxn ang="0">
                      <a:pos x="738" y="9"/>
                    </a:cxn>
                    <a:cxn ang="0">
                      <a:pos x="768" y="23"/>
                    </a:cxn>
                    <a:cxn ang="0">
                      <a:pos x="688" y="49"/>
                    </a:cxn>
                    <a:cxn ang="0">
                      <a:pos x="596" y="85"/>
                    </a:cxn>
                    <a:cxn ang="0">
                      <a:pos x="493" y="180"/>
                    </a:cxn>
                    <a:cxn ang="0">
                      <a:pos x="484" y="307"/>
                    </a:cxn>
                    <a:cxn ang="0">
                      <a:pos x="637" y="229"/>
                    </a:cxn>
                    <a:cxn ang="0">
                      <a:pos x="762" y="220"/>
                    </a:cxn>
                    <a:cxn ang="0">
                      <a:pos x="895" y="236"/>
                    </a:cxn>
                    <a:cxn ang="0">
                      <a:pos x="1052" y="260"/>
                    </a:cxn>
                    <a:cxn ang="0">
                      <a:pos x="1055" y="262"/>
                    </a:cxn>
                    <a:cxn ang="0">
                      <a:pos x="903" y="271"/>
                    </a:cxn>
                    <a:cxn ang="0">
                      <a:pos x="764" y="274"/>
                    </a:cxn>
                    <a:cxn ang="0">
                      <a:pos x="643" y="294"/>
                    </a:cxn>
                    <a:cxn ang="0">
                      <a:pos x="507" y="338"/>
                    </a:cxn>
                    <a:cxn ang="0">
                      <a:pos x="562" y="404"/>
                    </a:cxn>
                    <a:cxn ang="0">
                      <a:pos x="601" y="465"/>
                    </a:cxn>
                    <a:cxn ang="0">
                      <a:pos x="465" y="407"/>
                    </a:cxn>
                    <a:cxn ang="0">
                      <a:pos x="438" y="444"/>
                    </a:cxn>
                    <a:cxn ang="0">
                      <a:pos x="586" y="475"/>
                    </a:cxn>
                    <a:cxn ang="0">
                      <a:pos x="712" y="515"/>
                    </a:cxn>
                    <a:cxn ang="0">
                      <a:pos x="811" y="620"/>
                    </a:cxn>
                    <a:cxn ang="0">
                      <a:pos x="886" y="766"/>
                    </a:cxn>
                    <a:cxn ang="0">
                      <a:pos x="871" y="789"/>
                    </a:cxn>
                    <a:cxn ang="0">
                      <a:pos x="768" y="698"/>
                    </a:cxn>
                    <a:cxn ang="0">
                      <a:pos x="656" y="598"/>
                    </a:cxn>
                    <a:cxn ang="0">
                      <a:pos x="534" y="529"/>
                    </a:cxn>
                    <a:cxn ang="0">
                      <a:pos x="457" y="507"/>
                    </a:cxn>
                    <a:cxn ang="0">
                      <a:pos x="521" y="618"/>
                    </a:cxn>
                    <a:cxn ang="0">
                      <a:pos x="602" y="766"/>
                    </a:cxn>
                    <a:cxn ang="0">
                      <a:pos x="647" y="899"/>
                    </a:cxn>
                    <a:cxn ang="0">
                      <a:pos x="644" y="1022"/>
                    </a:cxn>
                    <a:cxn ang="0">
                      <a:pos x="587" y="886"/>
                    </a:cxn>
                    <a:cxn ang="0">
                      <a:pos x="526" y="737"/>
                    </a:cxn>
                    <a:cxn ang="0">
                      <a:pos x="458" y="606"/>
                    </a:cxn>
                    <a:cxn ang="0">
                      <a:pos x="397" y="487"/>
                    </a:cxn>
                    <a:cxn ang="0">
                      <a:pos x="291" y="555"/>
                    </a:cxn>
                    <a:cxn ang="0">
                      <a:pos x="204" y="722"/>
                    </a:cxn>
                    <a:cxn ang="0">
                      <a:pos x="130" y="891"/>
                    </a:cxn>
                    <a:cxn ang="0">
                      <a:pos x="47" y="1048"/>
                    </a:cxn>
                    <a:cxn ang="0">
                      <a:pos x="22" y="1030"/>
                    </a:cxn>
                    <a:cxn ang="0">
                      <a:pos x="120" y="833"/>
                    </a:cxn>
                    <a:cxn ang="0">
                      <a:pos x="207" y="678"/>
                    </a:cxn>
                    <a:cxn ang="0">
                      <a:pos x="284" y="529"/>
                    </a:cxn>
                    <a:cxn ang="0">
                      <a:pos x="352" y="411"/>
                    </a:cxn>
                    <a:cxn ang="0">
                      <a:pos x="251" y="272"/>
                    </a:cxn>
                    <a:cxn ang="0">
                      <a:pos x="111" y="196"/>
                    </a:cxn>
                    <a:cxn ang="0">
                      <a:pos x="52" y="156"/>
                    </a:cxn>
                    <a:cxn ang="0">
                      <a:pos x="159" y="200"/>
                    </a:cxn>
                    <a:cxn ang="0">
                      <a:pos x="309" y="296"/>
                    </a:cxn>
                  </a:cxnLst>
                  <a:rect l="0" t="0" r="r" b="b"/>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w="9525" cap="rnd">
                  <a:noFill/>
                  <a:round/>
                  <a:headEnd/>
                  <a:tailEnd/>
                </a:ln>
                <a:effectLst/>
              </p:spPr>
              <p:txBody>
                <a:bodyPr/>
                <a:lstStyle/>
                <a:p>
                  <a:pPr>
                    <a:defRPr/>
                  </a:pPr>
                  <a:endParaRPr lang="zh-CN" altLang="en-US"/>
                </a:p>
              </p:txBody>
            </p:sp>
            <p:sp>
              <p:nvSpPr>
                <p:cNvPr id="33" name="Freeform 10"/>
                <p:cNvSpPr>
                  <a:spLocks/>
                </p:cNvSpPr>
                <p:nvPr/>
              </p:nvSpPr>
              <p:spPr bwMode="auto">
                <a:xfrm>
                  <a:off x="709" y="2342"/>
                  <a:ext cx="99" cy="625"/>
                </a:xfrm>
                <a:custGeom>
                  <a:avLst/>
                  <a:gdLst/>
                  <a:ahLst/>
                  <a:cxnLst>
                    <a:cxn ang="0">
                      <a:pos x="53" y="0"/>
                    </a:cxn>
                    <a:cxn ang="0">
                      <a:pos x="64" y="30"/>
                    </a:cxn>
                    <a:cxn ang="0">
                      <a:pos x="72" y="50"/>
                    </a:cxn>
                    <a:cxn ang="0">
                      <a:pos x="88" y="80"/>
                    </a:cxn>
                    <a:cxn ang="0">
                      <a:pos x="93" y="107"/>
                    </a:cxn>
                    <a:cxn ang="0">
                      <a:pos x="96" y="141"/>
                    </a:cxn>
                    <a:cxn ang="0">
                      <a:pos x="96" y="183"/>
                    </a:cxn>
                    <a:cxn ang="0">
                      <a:pos x="98" y="211"/>
                    </a:cxn>
                    <a:cxn ang="0">
                      <a:pos x="96" y="243"/>
                    </a:cxn>
                    <a:cxn ang="0">
                      <a:pos x="93" y="281"/>
                    </a:cxn>
                    <a:cxn ang="0">
                      <a:pos x="89" y="316"/>
                    </a:cxn>
                    <a:cxn ang="0">
                      <a:pos x="82" y="369"/>
                    </a:cxn>
                    <a:cxn ang="0">
                      <a:pos x="75" y="396"/>
                    </a:cxn>
                    <a:cxn ang="0">
                      <a:pos x="63" y="431"/>
                    </a:cxn>
                    <a:cxn ang="0">
                      <a:pos x="46" y="469"/>
                    </a:cxn>
                    <a:cxn ang="0">
                      <a:pos x="33" y="505"/>
                    </a:cxn>
                    <a:cxn ang="0">
                      <a:pos x="20" y="538"/>
                    </a:cxn>
                    <a:cxn ang="0">
                      <a:pos x="9" y="567"/>
                    </a:cxn>
                    <a:cxn ang="0">
                      <a:pos x="0" y="624"/>
                    </a:cxn>
                    <a:cxn ang="0">
                      <a:pos x="4" y="567"/>
                    </a:cxn>
                    <a:cxn ang="0">
                      <a:pos x="8" y="527"/>
                    </a:cxn>
                    <a:cxn ang="0">
                      <a:pos x="10" y="491"/>
                    </a:cxn>
                    <a:cxn ang="0">
                      <a:pos x="13" y="452"/>
                    </a:cxn>
                    <a:cxn ang="0">
                      <a:pos x="19" y="405"/>
                    </a:cxn>
                    <a:cxn ang="0">
                      <a:pos x="26" y="369"/>
                    </a:cxn>
                    <a:cxn ang="0">
                      <a:pos x="33" y="334"/>
                    </a:cxn>
                    <a:cxn ang="0">
                      <a:pos x="40" y="303"/>
                    </a:cxn>
                    <a:cxn ang="0">
                      <a:pos x="46" y="269"/>
                    </a:cxn>
                    <a:cxn ang="0">
                      <a:pos x="53" y="234"/>
                    </a:cxn>
                    <a:cxn ang="0">
                      <a:pos x="57" y="200"/>
                    </a:cxn>
                    <a:cxn ang="0">
                      <a:pos x="59" y="171"/>
                    </a:cxn>
                    <a:cxn ang="0">
                      <a:pos x="62" y="136"/>
                    </a:cxn>
                    <a:cxn ang="0">
                      <a:pos x="62" y="98"/>
                    </a:cxn>
                    <a:cxn ang="0">
                      <a:pos x="62" y="50"/>
                    </a:cxn>
                    <a:cxn ang="0">
                      <a:pos x="58" y="29"/>
                    </a:cxn>
                    <a:cxn ang="0">
                      <a:pos x="53" y="0"/>
                    </a:cxn>
                  </a:cxnLst>
                  <a:rect l="0" t="0" r="r" b="b"/>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w="9525" cap="rnd">
                  <a:noFill/>
                  <a:round/>
                  <a:headEnd/>
                  <a:tailEnd/>
                </a:ln>
                <a:effectLst/>
              </p:spPr>
              <p:txBody>
                <a:bodyPr/>
                <a:lstStyle/>
                <a:p>
                  <a:pPr>
                    <a:defRPr/>
                  </a:pPr>
                  <a:endParaRPr lang="zh-CN" altLang="en-US"/>
                </a:p>
              </p:txBody>
            </p:sp>
            <p:sp>
              <p:nvSpPr>
                <p:cNvPr id="34" name="Freeform 11"/>
                <p:cNvSpPr>
                  <a:spLocks/>
                </p:cNvSpPr>
                <p:nvPr/>
              </p:nvSpPr>
              <p:spPr bwMode="auto">
                <a:xfrm>
                  <a:off x="235" y="1998"/>
                  <a:ext cx="436" cy="159"/>
                </a:xfrm>
                <a:custGeom>
                  <a:avLst/>
                  <a:gdLst/>
                  <a:ahLst/>
                  <a:cxnLst>
                    <a:cxn ang="0">
                      <a:pos x="435" y="158"/>
                    </a:cxn>
                    <a:cxn ang="0">
                      <a:pos x="427" y="130"/>
                    </a:cxn>
                    <a:cxn ang="0">
                      <a:pos x="418" y="107"/>
                    </a:cxn>
                    <a:cxn ang="0">
                      <a:pos x="409" y="101"/>
                    </a:cxn>
                    <a:cxn ang="0">
                      <a:pos x="393" y="94"/>
                    </a:cxn>
                    <a:cxn ang="0">
                      <a:pos x="376" y="88"/>
                    </a:cxn>
                    <a:cxn ang="0">
                      <a:pos x="359" y="94"/>
                    </a:cxn>
                    <a:cxn ang="0">
                      <a:pos x="339" y="98"/>
                    </a:cxn>
                    <a:cxn ang="0">
                      <a:pos x="316" y="87"/>
                    </a:cxn>
                    <a:cxn ang="0">
                      <a:pos x="285" y="72"/>
                    </a:cxn>
                    <a:cxn ang="0">
                      <a:pos x="258" y="59"/>
                    </a:cxn>
                    <a:cxn ang="0">
                      <a:pos x="237" y="52"/>
                    </a:cxn>
                    <a:cxn ang="0">
                      <a:pos x="205" y="39"/>
                    </a:cxn>
                    <a:cxn ang="0">
                      <a:pos x="173" y="27"/>
                    </a:cxn>
                    <a:cxn ang="0">
                      <a:pos x="141" y="16"/>
                    </a:cxn>
                    <a:cxn ang="0">
                      <a:pos x="109" y="5"/>
                    </a:cxn>
                    <a:cxn ang="0">
                      <a:pos x="72" y="3"/>
                    </a:cxn>
                    <a:cxn ang="0">
                      <a:pos x="40" y="0"/>
                    </a:cxn>
                    <a:cxn ang="0">
                      <a:pos x="32" y="5"/>
                    </a:cxn>
                    <a:cxn ang="0">
                      <a:pos x="19" y="14"/>
                    </a:cxn>
                    <a:cxn ang="0">
                      <a:pos x="8" y="25"/>
                    </a:cxn>
                    <a:cxn ang="0">
                      <a:pos x="0" y="36"/>
                    </a:cxn>
                    <a:cxn ang="0">
                      <a:pos x="14" y="38"/>
                    </a:cxn>
                    <a:cxn ang="0">
                      <a:pos x="32" y="39"/>
                    </a:cxn>
                    <a:cxn ang="0">
                      <a:pos x="48" y="39"/>
                    </a:cxn>
                    <a:cxn ang="0">
                      <a:pos x="60" y="38"/>
                    </a:cxn>
                    <a:cxn ang="0">
                      <a:pos x="77" y="38"/>
                    </a:cxn>
                    <a:cxn ang="0">
                      <a:pos x="100" y="36"/>
                    </a:cxn>
                    <a:cxn ang="0">
                      <a:pos x="131" y="38"/>
                    </a:cxn>
                    <a:cxn ang="0">
                      <a:pos x="157" y="39"/>
                    </a:cxn>
                    <a:cxn ang="0">
                      <a:pos x="182" y="47"/>
                    </a:cxn>
                    <a:cxn ang="0">
                      <a:pos x="209" y="50"/>
                    </a:cxn>
                    <a:cxn ang="0">
                      <a:pos x="234" y="54"/>
                    </a:cxn>
                    <a:cxn ang="0">
                      <a:pos x="255" y="63"/>
                    </a:cxn>
                    <a:cxn ang="0">
                      <a:pos x="277" y="76"/>
                    </a:cxn>
                    <a:cxn ang="0">
                      <a:pos x="297" y="88"/>
                    </a:cxn>
                    <a:cxn ang="0">
                      <a:pos x="320" y="101"/>
                    </a:cxn>
                    <a:cxn ang="0">
                      <a:pos x="331" y="103"/>
                    </a:cxn>
                    <a:cxn ang="0">
                      <a:pos x="342" y="101"/>
                    </a:cxn>
                    <a:cxn ang="0">
                      <a:pos x="358" y="110"/>
                    </a:cxn>
                    <a:cxn ang="0">
                      <a:pos x="375" y="119"/>
                    </a:cxn>
                    <a:cxn ang="0">
                      <a:pos x="390" y="130"/>
                    </a:cxn>
                    <a:cxn ang="0">
                      <a:pos x="413" y="143"/>
                    </a:cxn>
                    <a:cxn ang="0">
                      <a:pos x="427" y="150"/>
                    </a:cxn>
                    <a:cxn ang="0">
                      <a:pos x="435" y="158"/>
                    </a:cxn>
                  </a:cxnLst>
                  <a:rect l="0" t="0" r="r" b="b"/>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w="9525" cap="rnd">
                  <a:noFill/>
                  <a:round/>
                  <a:headEnd/>
                  <a:tailEnd/>
                </a:ln>
                <a:effectLst/>
              </p:spPr>
              <p:txBody>
                <a:bodyPr/>
                <a:lstStyle/>
                <a:p>
                  <a:pPr>
                    <a:defRPr/>
                  </a:pPr>
                  <a:endParaRPr lang="zh-CN" altLang="en-US"/>
                </a:p>
              </p:txBody>
            </p:sp>
            <p:sp>
              <p:nvSpPr>
                <p:cNvPr id="35" name="Freeform 12"/>
                <p:cNvSpPr>
                  <a:spLocks/>
                </p:cNvSpPr>
                <p:nvPr/>
              </p:nvSpPr>
              <p:spPr bwMode="auto">
                <a:xfrm>
                  <a:off x="215" y="2093"/>
                  <a:ext cx="451" cy="67"/>
                </a:xfrm>
                <a:custGeom>
                  <a:avLst/>
                  <a:gdLst/>
                  <a:ahLst/>
                  <a:cxnLst>
                    <a:cxn ang="0">
                      <a:pos x="450" y="66"/>
                    </a:cxn>
                    <a:cxn ang="0">
                      <a:pos x="439" y="60"/>
                    </a:cxn>
                    <a:cxn ang="0">
                      <a:pos x="426" y="53"/>
                    </a:cxn>
                    <a:cxn ang="0">
                      <a:pos x="411" y="45"/>
                    </a:cxn>
                    <a:cxn ang="0">
                      <a:pos x="398" y="40"/>
                    </a:cxn>
                    <a:cxn ang="0">
                      <a:pos x="381" y="33"/>
                    </a:cxn>
                    <a:cxn ang="0">
                      <a:pos x="361" y="20"/>
                    </a:cxn>
                    <a:cxn ang="0">
                      <a:pos x="344" y="11"/>
                    </a:cxn>
                    <a:cxn ang="0">
                      <a:pos x="328" y="9"/>
                    </a:cxn>
                    <a:cxn ang="0">
                      <a:pos x="309" y="12"/>
                    </a:cxn>
                    <a:cxn ang="0">
                      <a:pos x="282" y="18"/>
                    </a:cxn>
                    <a:cxn ang="0">
                      <a:pos x="272" y="16"/>
                    </a:cxn>
                    <a:cxn ang="0">
                      <a:pos x="238" y="11"/>
                    </a:cxn>
                    <a:cxn ang="0">
                      <a:pos x="201" y="5"/>
                    </a:cxn>
                    <a:cxn ang="0">
                      <a:pos x="177" y="1"/>
                    </a:cxn>
                    <a:cxn ang="0">
                      <a:pos x="146" y="0"/>
                    </a:cxn>
                    <a:cxn ang="0">
                      <a:pos x="113" y="1"/>
                    </a:cxn>
                    <a:cxn ang="0">
                      <a:pos x="93" y="5"/>
                    </a:cxn>
                    <a:cxn ang="0">
                      <a:pos x="69" y="9"/>
                    </a:cxn>
                    <a:cxn ang="0">
                      <a:pos x="47" y="11"/>
                    </a:cxn>
                    <a:cxn ang="0">
                      <a:pos x="25" y="14"/>
                    </a:cxn>
                    <a:cxn ang="0">
                      <a:pos x="22" y="29"/>
                    </a:cxn>
                    <a:cxn ang="0">
                      <a:pos x="17" y="38"/>
                    </a:cxn>
                    <a:cxn ang="0">
                      <a:pos x="10" y="49"/>
                    </a:cxn>
                    <a:cxn ang="0">
                      <a:pos x="0" y="58"/>
                    </a:cxn>
                    <a:cxn ang="0">
                      <a:pos x="17" y="53"/>
                    </a:cxn>
                    <a:cxn ang="0">
                      <a:pos x="39" y="47"/>
                    </a:cxn>
                    <a:cxn ang="0">
                      <a:pos x="57" y="42"/>
                    </a:cxn>
                    <a:cxn ang="0">
                      <a:pos x="76" y="38"/>
                    </a:cxn>
                    <a:cxn ang="0">
                      <a:pos x="96" y="34"/>
                    </a:cxn>
                    <a:cxn ang="0">
                      <a:pos x="128" y="33"/>
                    </a:cxn>
                    <a:cxn ang="0">
                      <a:pos x="163" y="29"/>
                    </a:cxn>
                    <a:cxn ang="0">
                      <a:pos x="202" y="27"/>
                    </a:cxn>
                    <a:cxn ang="0">
                      <a:pos x="242" y="23"/>
                    </a:cxn>
                    <a:cxn ang="0">
                      <a:pos x="278" y="20"/>
                    </a:cxn>
                    <a:cxn ang="0">
                      <a:pos x="309" y="25"/>
                    </a:cxn>
                    <a:cxn ang="0">
                      <a:pos x="330" y="33"/>
                    </a:cxn>
                    <a:cxn ang="0">
                      <a:pos x="354" y="40"/>
                    </a:cxn>
                    <a:cxn ang="0">
                      <a:pos x="379" y="47"/>
                    </a:cxn>
                    <a:cxn ang="0">
                      <a:pos x="407" y="56"/>
                    </a:cxn>
                    <a:cxn ang="0">
                      <a:pos x="427" y="62"/>
                    </a:cxn>
                    <a:cxn ang="0">
                      <a:pos x="450" y="66"/>
                    </a:cxn>
                  </a:cxnLst>
                  <a:rect l="0" t="0" r="r" b="b"/>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w="9525" cap="rnd">
                  <a:noFill/>
                  <a:round/>
                  <a:headEnd/>
                  <a:tailEnd/>
                </a:ln>
                <a:effectLst/>
              </p:spPr>
              <p:txBody>
                <a:bodyPr/>
                <a:lstStyle/>
                <a:p>
                  <a:pPr>
                    <a:defRPr/>
                  </a:pPr>
                  <a:endParaRPr lang="zh-CN" altLang="en-US"/>
                </a:p>
              </p:txBody>
            </p:sp>
          </p:grpSp>
          <p:sp>
            <p:nvSpPr>
              <p:cNvPr id="31" name="Freeform 13"/>
              <p:cNvSpPr>
                <a:spLocks/>
              </p:cNvSpPr>
              <p:nvPr/>
            </p:nvSpPr>
            <p:spPr bwMode="auto">
              <a:xfrm>
                <a:off x="66" y="336"/>
                <a:ext cx="821" cy="1213"/>
              </a:xfrm>
              <a:custGeom>
                <a:avLst/>
                <a:gdLst/>
                <a:ahLst/>
                <a:cxnLst>
                  <a:cxn ang="0">
                    <a:pos x="259" y="527"/>
                  </a:cxn>
                  <a:cxn ang="0">
                    <a:pos x="286" y="500"/>
                  </a:cxn>
                  <a:cxn ang="0">
                    <a:pos x="240" y="340"/>
                  </a:cxn>
                  <a:cxn ang="0">
                    <a:pos x="172" y="181"/>
                  </a:cxn>
                  <a:cxn ang="0">
                    <a:pos x="98" y="109"/>
                  </a:cxn>
                  <a:cxn ang="0">
                    <a:pos x="162" y="147"/>
                  </a:cxn>
                  <a:cxn ang="0">
                    <a:pos x="230" y="272"/>
                  </a:cxn>
                  <a:cxn ang="0">
                    <a:pos x="292" y="409"/>
                  </a:cxn>
                  <a:cxn ang="0">
                    <a:pos x="336" y="545"/>
                  </a:cxn>
                  <a:cxn ang="0">
                    <a:pos x="374" y="489"/>
                  </a:cxn>
                  <a:cxn ang="0">
                    <a:pos x="381" y="371"/>
                  </a:cxn>
                  <a:cxn ang="0">
                    <a:pos x="395" y="212"/>
                  </a:cxn>
                  <a:cxn ang="0">
                    <a:pos x="430" y="85"/>
                  </a:cxn>
                  <a:cxn ang="0">
                    <a:pos x="452" y="41"/>
                  </a:cxn>
                  <a:cxn ang="0">
                    <a:pos x="430" y="174"/>
                  </a:cxn>
                  <a:cxn ang="0">
                    <a:pos x="418" y="347"/>
                  </a:cxn>
                  <a:cxn ang="0">
                    <a:pos x="411" y="504"/>
                  </a:cxn>
                  <a:cxn ang="0">
                    <a:pos x="429" y="595"/>
                  </a:cxn>
                  <a:cxn ang="0">
                    <a:pos x="523" y="576"/>
                  </a:cxn>
                  <a:cxn ang="0">
                    <a:pos x="647" y="580"/>
                  </a:cxn>
                  <a:cxn ang="0">
                    <a:pos x="744" y="629"/>
                  </a:cxn>
                  <a:cxn ang="0">
                    <a:pos x="820" y="738"/>
                  </a:cxn>
                  <a:cxn ang="0">
                    <a:pos x="728" y="722"/>
                  </a:cxn>
                  <a:cxn ang="0">
                    <a:pos x="631" y="686"/>
                  </a:cxn>
                  <a:cxn ang="0">
                    <a:pos x="502" y="666"/>
                  </a:cxn>
                  <a:cxn ang="0">
                    <a:pos x="417" y="676"/>
                  </a:cxn>
                  <a:cxn ang="0">
                    <a:pos x="466" y="729"/>
                  </a:cxn>
                  <a:cxn ang="0">
                    <a:pos x="575" y="758"/>
                  </a:cxn>
                  <a:cxn ang="0">
                    <a:pos x="685" y="782"/>
                  </a:cxn>
                  <a:cxn ang="0">
                    <a:pos x="766" y="858"/>
                  </a:cxn>
                  <a:cxn ang="0">
                    <a:pos x="808" y="966"/>
                  </a:cxn>
                  <a:cxn ang="0">
                    <a:pos x="707" y="900"/>
                  </a:cxn>
                  <a:cxn ang="0">
                    <a:pos x="604" y="833"/>
                  </a:cxn>
                  <a:cxn ang="0">
                    <a:pos x="505" y="775"/>
                  </a:cxn>
                  <a:cxn ang="0">
                    <a:pos x="430" y="747"/>
                  </a:cxn>
                  <a:cxn ang="0">
                    <a:pos x="383" y="802"/>
                  </a:cxn>
                  <a:cxn ang="0">
                    <a:pos x="426" y="942"/>
                  </a:cxn>
                  <a:cxn ang="0">
                    <a:pos x="460" y="1111"/>
                  </a:cxn>
                  <a:cxn ang="0">
                    <a:pos x="401" y="1126"/>
                  </a:cxn>
                  <a:cxn ang="0">
                    <a:pos x="367" y="942"/>
                  </a:cxn>
                  <a:cxn ang="0">
                    <a:pos x="318" y="833"/>
                  </a:cxn>
                  <a:cxn ang="0">
                    <a:pos x="263" y="893"/>
                  </a:cxn>
                  <a:cxn ang="0">
                    <a:pos x="203" y="1006"/>
                  </a:cxn>
                  <a:cxn ang="0">
                    <a:pos x="140" y="1170"/>
                  </a:cxn>
                  <a:cxn ang="0">
                    <a:pos x="162" y="1020"/>
                  </a:cxn>
                  <a:cxn ang="0">
                    <a:pos x="218" y="886"/>
                  </a:cxn>
                  <a:cxn ang="0">
                    <a:pos x="287" y="775"/>
                  </a:cxn>
                  <a:cxn ang="0">
                    <a:pos x="314" y="691"/>
                  </a:cxn>
                  <a:cxn ang="0">
                    <a:pos x="244" y="737"/>
                  </a:cxn>
                  <a:cxn ang="0">
                    <a:pos x="165" y="849"/>
                  </a:cxn>
                  <a:cxn ang="0">
                    <a:pos x="89" y="979"/>
                  </a:cxn>
                  <a:cxn ang="0">
                    <a:pos x="78" y="939"/>
                  </a:cxn>
                  <a:cxn ang="0">
                    <a:pos x="134" y="853"/>
                  </a:cxn>
                  <a:cxn ang="0">
                    <a:pos x="225" y="746"/>
                  </a:cxn>
                  <a:cxn ang="0">
                    <a:pos x="318" y="669"/>
                  </a:cxn>
                  <a:cxn ang="0">
                    <a:pos x="233" y="587"/>
                  </a:cxn>
                  <a:cxn ang="0">
                    <a:pos x="146" y="484"/>
                  </a:cxn>
                  <a:cxn ang="0">
                    <a:pos x="56" y="383"/>
                  </a:cxn>
                  <a:cxn ang="0">
                    <a:pos x="11" y="320"/>
                  </a:cxn>
                  <a:cxn ang="0">
                    <a:pos x="101" y="374"/>
                  </a:cxn>
                  <a:cxn ang="0">
                    <a:pos x="202" y="471"/>
                  </a:cxn>
                </a:cxnLst>
                <a:rect l="0" t="0" r="r" b="b"/>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w="9525" cap="rnd">
                <a:noFill/>
                <a:round/>
                <a:headEnd/>
                <a:tailEnd/>
              </a:ln>
              <a:effectLst/>
            </p:spPr>
            <p:txBody>
              <a:bodyPr/>
              <a:lstStyle/>
              <a:p>
                <a:pPr>
                  <a:defRPr/>
                </a:pPr>
                <a:endParaRPr lang="zh-CN" altLang="en-US"/>
              </a:p>
            </p:txBody>
          </p:sp>
        </p:grpSp>
        <p:sp>
          <p:nvSpPr>
            <p:cNvPr id="7" name="Arc 14"/>
            <p:cNvSpPr>
              <a:spLocks/>
            </p:cNvSpPr>
            <p:nvPr/>
          </p:nvSpPr>
          <p:spPr bwMode="auto">
            <a:xfrm>
              <a:off x="1" y="4174"/>
              <a:ext cx="5753" cy="136"/>
            </a:xfrm>
            <a:custGeom>
              <a:avLst/>
              <a:gdLst>
                <a:gd name="G0" fmla="+- 21600 0 0"/>
                <a:gd name="G1" fmla="+- 21600 0 0"/>
                <a:gd name="G2" fmla="+- 21600 0 0"/>
                <a:gd name="T0" fmla="*/ 0 w 43200"/>
                <a:gd name="T1" fmla="*/ 21615 h 21615"/>
                <a:gd name="T2" fmla="*/ 43200 w 43200"/>
                <a:gd name="T3" fmla="*/ 21615 h 21615"/>
                <a:gd name="T4" fmla="*/ 21600 w 43200"/>
                <a:gd name="T5" fmla="*/ 21600 h 21615"/>
              </a:gdLst>
              <a:ahLst/>
              <a:cxnLst>
                <a:cxn ang="0">
                  <a:pos x="T0" y="T1"/>
                </a:cxn>
                <a:cxn ang="0">
                  <a:pos x="T2" y="T3"/>
                </a:cxn>
                <a:cxn ang="0">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close/>
                </a:path>
              </a:pathLst>
            </a:custGeom>
            <a:gradFill rotWithShape="0">
              <a:gsLst>
                <a:gs pos="0">
                  <a:srgbClr val="731D06"/>
                </a:gs>
                <a:gs pos="100000">
                  <a:srgbClr val="501404"/>
                </a:gs>
              </a:gsLst>
              <a:lin ang="5400000" scaled="1"/>
            </a:gradFill>
            <a:ln w="9525" cap="rnd">
              <a:noFill/>
              <a:round/>
              <a:headEnd/>
              <a:tailEnd/>
            </a:ln>
            <a:effectLst/>
          </p:spPr>
          <p:txBody>
            <a:bodyPr wrap="none" anchor="ctr"/>
            <a:lstStyle/>
            <a:p>
              <a:pPr>
                <a:defRPr/>
              </a:pPr>
              <a:endParaRPr lang="zh-CN" altLang="en-US"/>
            </a:p>
          </p:txBody>
        </p:sp>
        <p:sp>
          <p:nvSpPr>
            <p:cNvPr id="8" name="Line 15"/>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p:spPr>
          <p:txBody>
            <a:bodyPr wrap="none" anchor="ctr"/>
            <a:lstStyle/>
            <a:p>
              <a:pPr>
                <a:defRPr/>
              </a:pPr>
              <a:endParaRPr lang="zh-CN" altLang="en-US"/>
            </a:p>
          </p:txBody>
        </p:sp>
        <p:grpSp>
          <p:nvGrpSpPr>
            <p:cNvPr id="9" name="Group 16"/>
            <p:cNvGrpSpPr>
              <a:grpSpLocks/>
            </p:cNvGrpSpPr>
            <p:nvPr/>
          </p:nvGrpSpPr>
          <p:grpSpPr bwMode="auto">
            <a:xfrm>
              <a:off x="2256" y="3360"/>
              <a:ext cx="1145" cy="839"/>
              <a:chOff x="2256" y="3360"/>
              <a:chExt cx="1145" cy="839"/>
            </a:xfrm>
          </p:grpSpPr>
          <p:sp>
            <p:nvSpPr>
              <p:cNvPr id="25" name="Oval 17"/>
              <p:cNvSpPr>
                <a:spLocks noChangeArrowheads="1"/>
              </p:cNvSpPr>
              <p:nvPr/>
            </p:nvSpPr>
            <p:spPr bwMode="auto">
              <a:xfrm>
                <a:off x="2356" y="3360"/>
                <a:ext cx="992" cy="788"/>
              </a:xfrm>
              <a:prstGeom prst="ellipse">
                <a:avLst/>
              </a:prstGeom>
              <a:gradFill rotWithShape="0">
                <a:gsLst>
                  <a:gs pos="0">
                    <a:schemeClr val="hlink"/>
                  </a:gs>
                  <a:gs pos="100000">
                    <a:srgbClr val="FFB870"/>
                  </a:gs>
                </a:gsLst>
                <a:lin ang="5400000" scaled="1"/>
              </a:gradFill>
              <a:ln w="9525">
                <a:noFill/>
                <a:round/>
                <a:headEnd/>
                <a:tailEnd/>
              </a:ln>
              <a:effectLst/>
            </p:spPr>
            <p:txBody>
              <a:bodyPr wrap="none" anchor="ctr"/>
              <a:lstStyle/>
              <a:p>
                <a:pPr>
                  <a:defRPr/>
                </a:pPr>
                <a:endParaRPr lang="zh-CN" altLang="en-US"/>
              </a:p>
            </p:txBody>
          </p:sp>
          <p:sp>
            <p:nvSpPr>
              <p:cNvPr id="26" name="Freeform 18" descr="Narrow horizontal"/>
              <p:cNvSpPr>
                <a:spLocks/>
              </p:cNvSpPr>
              <p:nvPr/>
            </p:nvSpPr>
            <p:spPr bwMode="auto">
              <a:xfrm>
                <a:off x="2256" y="3893"/>
                <a:ext cx="1145" cy="306"/>
              </a:xfrm>
              <a:custGeom>
                <a:avLst/>
                <a:gdLst/>
                <a:ahLst/>
                <a:cxnLst>
                  <a:cxn ang="0">
                    <a:pos x="1036" y="0"/>
                  </a:cxn>
                  <a:cxn ang="0">
                    <a:pos x="978" y="26"/>
                  </a:cxn>
                  <a:cxn ang="0">
                    <a:pos x="1036" y="41"/>
                  </a:cxn>
                  <a:cxn ang="0">
                    <a:pos x="1022" y="77"/>
                  </a:cxn>
                  <a:cxn ang="0">
                    <a:pos x="950" y="93"/>
                  </a:cxn>
                  <a:cxn ang="0">
                    <a:pos x="1050" y="108"/>
                  </a:cxn>
                  <a:cxn ang="0">
                    <a:pos x="1144" y="124"/>
                  </a:cxn>
                  <a:cxn ang="0">
                    <a:pos x="1050" y="139"/>
                  </a:cxn>
                  <a:cxn ang="0">
                    <a:pos x="950" y="133"/>
                  </a:cxn>
                  <a:cxn ang="0">
                    <a:pos x="992" y="175"/>
                  </a:cxn>
                  <a:cxn ang="0">
                    <a:pos x="1080" y="180"/>
                  </a:cxn>
                  <a:cxn ang="0">
                    <a:pos x="992" y="202"/>
                  </a:cxn>
                  <a:cxn ang="0">
                    <a:pos x="884" y="202"/>
                  </a:cxn>
                  <a:cxn ang="0">
                    <a:pos x="928" y="232"/>
                  </a:cxn>
                  <a:cxn ang="0">
                    <a:pos x="892" y="253"/>
                  </a:cxn>
                  <a:cxn ang="0">
                    <a:pos x="821" y="269"/>
                  </a:cxn>
                  <a:cxn ang="0">
                    <a:pos x="769" y="284"/>
                  </a:cxn>
                  <a:cxn ang="0">
                    <a:pos x="683" y="284"/>
                  </a:cxn>
                  <a:cxn ang="0">
                    <a:pos x="633" y="305"/>
                  </a:cxn>
                  <a:cxn ang="0">
                    <a:pos x="504" y="305"/>
                  </a:cxn>
                  <a:cxn ang="0">
                    <a:pos x="452" y="305"/>
                  </a:cxn>
                  <a:cxn ang="0">
                    <a:pos x="474" y="289"/>
                  </a:cxn>
                  <a:cxn ang="0">
                    <a:pos x="360" y="284"/>
                  </a:cxn>
                  <a:cxn ang="0">
                    <a:pos x="410" y="278"/>
                  </a:cxn>
                  <a:cxn ang="0">
                    <a:pos x="488" y="263"/>
                  </a:cxn>
                  <a:cxn ang="0">
                    <a:pos x="380" y="258"/>
                  </a:cxn>
                  <a:cxn ang="0">
                    <a:pos x="273" y="253"/>
                  </a:cxn>
                  <a:cxn ang="0">
                    <a:pos x="215" y="232"/>
                  </a:cxn>
                  <a:cxn ang="0">
                    <a:pos x="322" y="232"/>
                  </a:cxn>
                  <a:cxn ang="0">
                    <a:pos x="273" y="217"/>
                  </a:cxn>
                  <a:cxn ang="0">
                    <a:pos x="165" y="217"/>
                  </a:cxn>
                  <a:cxn ang="0">
                    <a:pos x="49" y="211"/>
                  </a:cxn>
                  <a:cxn ang="0">
                    <a:pos x="101" y="206"/>
                  </a:cxn>
                  <a:cxn ang="0">
                    <a:pos x="215" y="206"/>
                  </a:cxn>
                  <a:cxn ang="0">
                    <a:pos x="245" y="180"/>
                  </a:cxn>
                  <a:cxn ang="0">
                    <a:pos x="129" y="175"/>
                  </a:cxn>
                  <a:cxn ang="0">
                    <a:pos x="35" y="175"/>
                  </a:cxn>
                  <a:cxn ang="0">
                    <a:pos x="85" y="160"/>
                  </a:cxn>
                  <a:cxn ang="0">
                    <a:pos x="201" y="160"/>
                  </a:cxn>
                  <a:cxn ang="0">
                    <a:pos x="165" y="144"/>
                  </a:cxn>
                  <a:cxn ang="0">
                    <a:pos x="63" y="133"/>
                  </a:cxn>
                  <a:cxn ang="0">
                    <a:pos x="137" y="113"/>
                  </a:cxn>
                  <a:cxn ang="0">
                    <a:pos x="231" y="113"/>
                  </a:cxn>
                  <a:cxn ang="0">
                    <a:pos x="215" y="93"/>
                  </a:cxn>
                  <a:cxn ang="0">
                    <a:pos x="107" y="93"/>
                  </a:cxn>
                  <a:cxn ang="0">
                    <a:pos x="157" y="82"/>
                  </a:cxn>
                  <a:cxn ang="0">
                    <a:pos x="129" y="62"/>
                  </a:cxn>
                  <a:cxn ang="0">
                    <a:pos x="43" y="62"/>
                  </a:cxn>
                  <a:cxn ang="0">
                    <a:pos x="43" y="35"/>
                  </a:cxn>
                  <a:cxn ang="0">
                    <a:pos x="151" y="35"/>
                  </a:cxn>
                  <a:cxn ang="0">
                    <a:pos x="107" y="20"/>
                  </a:cxn>
                </a:cxnLst>
                <a:rect l="0" t="0" r="r" b="b"/>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w="9525" cap="rnd">
                <a:noFill/>
                <a:round/>
                <a:headEnd/>
                <a:tailEnd/>
              </a:ln>
              <a:effectLst/>
            </p:spPr>
            <p:txBody>
              <a:bodyPr/>
              <a:lstStyle/>
              <a:p>
                <a:pPr>
                  <a:defRPr/>
                </a:pPr>
                <a:endParaRPr lang="zh-CN" altLang="en-US"/>
              </a:p>
            </p:txBody>
          </p:sp>
        </p:grpSp>
        <p:grpSp>
          <p:nvGrpSpPr>
            <p:cNvPr id="10" name="Group 19"/>
            <p:cNvGrpSpPr>
              <a:grpSpLocks/>
            </p:cNvGrpSpPr>
            <p:nvPr/>
          </p:nvGrpSpPr>
          <p:grpSpPr bwMode="auto">
            <a:xfrm>
              <a:off x="4080" y="1488"/>
              <a:ext cx="1701" cy="2825"/>
              <a:chOff x="4080" y="1488"/>
              <a:chExt cx="1701" cy="2825"/>
            </a:xfrm>
          </p:grpSpPr>
          <p:grpSp>
            <p:nvGrpSpPr>
              <p:cNvPr id="11" name="Group 20"/>
              <p:cNvGrpSpPr>
                <a:grpSpLocks/>
              </p:cNvGrpSpPr>
              <p:nvPr/>
            </p:nvGrpSpPr>
            <p:grpSpPr bwMode="auto">
              <a:xfrm>
                <a:off x="4080" y="1488"/>
                <a:ext cx="1657" cy="2825"/>
                <a:chOff x="4080" y="1488"/>
                <a:chExt cx="1657" cy="2825"/>
              </a:xfrm>
            </p:grpSpPr>
            <p:grpSp>
              <p:nvGrpSpPr>
                <p:cNvPr id="14" name="Group 21"/>
                <p:cNvGrpSpPr>
                  <a:grpSpLocks/>
                </p:cNvGrpSpPr>
                <p:nvPr/>
              </p:nvGrpSpPr>
              <p:grpSpPr bwMode="auto">
                <a:xfrm>
                  <a:off x="4927" y="1488"/>
                  <a:ext cx="810" cy="2784"/>
                  <a:chOff x="4927" y="1488"/>
                  <a:chExt cx="810" cy="2784"/>
                </a:xfrm>
              </p:grpSpPr>
              <p:sp>
                <p:nvSpPr>
                  <p:cNvPr id="23" name="Freeform 22"/>
                  <p:cNvSpPr>
                    <a:spLocks/>
                  </p:cNvSpPr>
                  <p:nvPr/>
                </p:nvSpPr>
                <p:spPr bwMode="auto">
                  <a:xfrm>
                    <a:off x="5412" y="2077"/>
                    <a:ext cx="291" cy="2195"/>
                  </a:xfrm>
                  <a:custGeom>
                    <a:avLst/>
                    <a:gdLst/>
                    <a:ahLst/>
                    <a:cxnLst>
                      <a:cxn ang="0">
                        <a:pos x="290" y="1020"/>
                      </a:cxn>
                      <a:cxn ang="0">
                        <a:pos x="265" y="1466"/>
                      </a:cxn>
                      <a:cxn ang="0">
                        <a:pos x="241" y="1825"/>
                      </a:cxn>
                      <a:cxn ang="0">
                        <a:pos x="224" y="2089"/>
                      </a:cxn>
                      <a:cxn ang="0">
                        <a:pos x="228" y="2194"/>
                      </a:cxn>
                      <a:cxn ang="0">
                        <a:pos x="193" y="2194"/>
                      </a:cxn>
                      <a:cxn ang="0">
                        <a:pos x="183" y="2041"/>
                      </a:cxn>
                      <a:cxn ang="0">
                        <a:pos x="177" y="1808"/>
                      </a:cxn>
                      <a:cxn ang="0">
                        <a:pos x="164" y="1590"/>
                      </a:cxn>
                      <a:cxn ang="0">
                        <a:pos x="158" y="1427"/>
                      </a:cxn>
                      <a:cxn ang="0">
                        <a:pos x="145" y="1190"/>
                      </a:cxn>
                      <a:cxn ang="0">
                        <a:pos x="128" y="984"/>
                      </a:cxn>
                      <a:cxn ang="0">
                        <a:pos x="114" y="804"/>
                      </a:cxn>
                      <a:cxn ang="0">
                        <a:pos x="100" y="609"/>
                      </a:cxn>
                      <a:cxn ang="0">
                        <a:pos x="79" y="418"/>
                      </a:cxn>
                      <a:cxn ang="0">
                        <a:pos x="54" y="256"/>
                      </a:cxn>
                      <a:cxn ang="0">
                        <a:pos x="13" y="98"/>
                      </a:cxn>
                      <a:cxn ang="0">
                        <a:pos x="0" y="36"/>
                      </a:cxn>
                      <a:cxn ang="0">
                        <a:pos x="16" y="0"/>
                      </a:cxn>
                      <a:cxn ang="0">
                        <a:pos x="42" y="63"/>
                      </a:cxn>
                      <a:cxn ang="0">
                        <a:pos x="79" y="210"/>
                      </a:cxn>
                      <a:cxn ang="0">
                        <a:pos x="106" y="360"/>
                      </a:cxn>
                      <a:cxn ang="0">
                        <a:pos x="128" y="517"/>
                      </a:cxn>
                      <a:cxn ang="0">
                        <a:pos x="141" y="717"/>
                      </a:cxn>
                      <a:cxn ang="0">
                        <a:pos x="155" y="906"/>
                      </a:cxn>
                      <a:cxn ang="0">
                        <a:pos x="175" y="1163"/>
                      </a:cxn>
                      <a:cxn ang="0">
                        <a:pos x="190" y="1373"/>
                      </a:cxn>
                      <a:cxn ang="0">
                        <a:pos x="196" y="1541"/>
                      </a:cxn>
                      <a:cxn ang="0">
                        <a:pos x="203" y="1715"/>
                      </a:cxn>
                      <a:cxn ang="0">
                        <a:pos x="216" y="1894"/>
                      </a:cxn>
                      <a:cxn ang="0">
                        <a:pos x="235" y="1586"/>
                      </a:cxn>
                      <a:cxn ang="0">
                        <a:pos x="257" y="1296"/>
                      </a:cxn>
                      <a:cxn ang="0">
                        <a:pos x="290" y="1020"/>
                      </a:cxn>
                    </a:cxnLst>
                    <a:rect l="0" t="0" r="r" b="b"/>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w="9525" cap="rnd">
                    <a:noFill/>
                    <a:round/>
                    <a:headEnd/>
                    <a:tailEnd/>
                  </a:ln>
                  <a:effectLst/>
                </p:spPr>
                <p:txBody>
                  <a:bodyPr/>
                  <a:lstStyle/>
                  <a:p>
                    <a:pPr>
                      <a:defRPr/>
                    </a:pPr>
                    <a:endParaRPr lang="zh-CN" altLang="en-US"/>
                  </a:p>
                </p:txBody>
              </p:sp>
              <p:sp>
                <p:nvSpPr>
                  <p:cNvPr id="24" name="Freeform 23"/>
                  <p:cNvSpPr>
                    <a:spLocks/>
                  </p:cNvSpPr>
                  <p:nvPr/>
                </p:nvSpPr>
                <p:spPr bwMode="auto">
                  <a:xfrm>
                    <a:off x="4927" y="1488"/>
                    <a:ext cx="810" cy="1601"/>
                  </a:xfrm>
                  <a:custGeom>
                    <a:avLst/>
                    <a:gdLst/>
                    <a:ahLst/>
                    <a:cxnLst>
                      <a:cxn ang="0">
                        <a:pos x="449" y="233"/>
                      </a:cxn>
                      <a:cxn ang="0">
                        <a:pos x="348" y="44"/>
                      </a:cxn>
                      <a:cxn ang="0">
                        <a:pos x="181" y="3"/>
                      </a:cxn>
                      <a:cxn ang="0">
                        <a:pos x="192" y="44"/>
                      </a:cxn>
                      <a:cxn ang="0">
                        <a:pos x="319" y="135"/>
                      </a:cxn>
                      <a:cxn ang="0">
                        <a:pos x="431" y="461"/>
                      </a:cxn>
                      <a:cxn ang="0">
                        <a:pos x="241" y="293"/>
                      </a:cxn>
                      <a:cxn ang="0">
                        <a:pos x="108" y="260"/>
                      </a:cxn>
                      <a:cxn ang="0">
                        <a:pos x="24" y="357"/>
                      </a:cxn>
                      <a:cxn ang="0">
                        <a:pos x="126" y="357"/>
                      </a:cxn>
                      <a:cxn ang="0">
                        <a:pos x="359" y="445"/>
                      </a:cxn>
                      <a:cxn ang="0">
                        <a:pos x="344" y="505"/>
                      </a:cxn>
                      <a:cxn ang="0">
                        <a:pos x="305" y="588"/>
                      </a:cxn>
                      <a:cxn ang="0">
                        <a:pos x="417" y="586"/>
                      </a:cxn>
                      <a:cxn ang="0">
                        <a:pos x="227" y="665"/>
                      </a:cxn>
                      <a:cxn ang="0">
                        <a:pos x="125" y="804"/>
                      </a:cxn>
                      <a:cxn ang="0">
                        <a:pos x="22" y="1121"/>
                      </a:cxn>
                      <a:cxn ang="0">
                        <a:pos x="240" y="797"/>
                      </a:cxn>
                      <a:cxn ang="0">
                        <a:pos x="391" y="667"/>
                      </a:cxn>
                      <a:cxn ang="0">
                        <a:pos x="313" y="928"/>
                      </a:cxn>
                      <a:cxn ang="0">
                        <a:pos x="253" y="1165"/>
                      </a:cxn>
                      <a:cxn ang="0">
                        <a:pos x="237" y="1405"/>
                      </a:cxn>
                      <a:cxn ang="0">
                        <a:pos x="325" y="1044"/>
                      </a:cxn>
                      <a:cxn ang="0">
                        <a:pos x="409" y="814"/>
                      </a:cxn>
                      <a:cxn ang="0">
                        <a:pos x="415" y="739"/>
                      </a:cxn>
                      <a:cxn ang="0">
                        <a:pos x="389" y="1113"/>
                      </a:cxn>
                      <a:cxn ang="0">
                        <a:pos x="458" y="1513"/>
                      </a:cxn>
                      <a:cxn ang="0">
                        <a:pos x="423" y="1078"/>
                      </a:cxn>
                      <a:cxn ang="0">
                        <a:pos x="420" y="768"/>
                      </a:cxn>
                      <a:cxn ang="0">
                        <a:pos x="487" y="652"/>
                      </a:cxn>
                      <a:cxn ang="0">
                        <a:pos x="622" y="1026"/>
                      </a:cxn>
                      <a:cxn ang="0">
                        <a:pos x="738" y="1416"/>
                      </a:cxn>
                      <a:cxn ang="0">
                        <a:pos x="639" y="1005"/>
                      </a:cxn>
                      <a:cxn ang="0">
                        <a:pos x="530" y="654"/>
                      </a:cxn>
                      <a:cxn ang="0">
                        <a:pos x="542" y="418"/>
                      </a:cxn>
                      <a:cxn ang="0">
                        <a:pos x="642" y="449"/>
                      </a:cxn>
                      <a:cxn ang="0">
                        <a:pos x="793" y="430"/>
                      </a:cxn>
                      <a:cxn ang="0">
                        <a:pos x="715" y="422"/>
                      </a:cxn>
                      <a:cxn ang="0">
                        <a:pos x="541" y="496"/>
                      </a:cxn>
                      <a:cxn ang="0">
                        <a:pos x="640" y="376"/>
                      </a:cxn>
                      <a:cxn ang="0">
                        <a:pos x="807" y="349"/>
                      </a:cxn>
                      <a:cxn ang="0">
                        <a:pos x="758" y="303"/>
                      </a:cxn>
                      <a:cxn ang="0">
                        <a:pos x="539" y="476"/>
                      </a:cxn>
                      <a:cxn ang="0">
                        <a:pos x="570" y="343"/>
                      </a:cxn>
                      <a:cxn ang="0">
                        <a:pos x="749" y="212"/>
                      </a:cxn>
                      <a:cxn ang="0">
                        <a:pos x="622" y="283"/>
                      </a:cxn>
                      <a:cxn ang="0">
                        <a:pos x="487" y="376"/>
                      </a:cxn>
                    </a:cxnLst>
                    <a:rect l="0" t="0" r="r" b="b"/>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w="9525" cap="rnd">
                    <a:noFill/>
                    <a:round/>
                    <a:headEnd/>
                    <a:tailEnd/>
                  </a:ln>
                  <a:effectLst/>
                </p:spPr>
                <p:txBody>
                  <a:bodyPr/>
                  <a:lstStyle/>
                  <a:p>
                    <a:pPr>
                      <a:defRPr/>
                    </a:pPr>
                    <a:endParaRPr lang="zh-CN" altLang="en-US"/>
                  </a:p>
                </p:txBody>
              </p:sp>
            </p:grpSp>
            <p:grpSp>
              <p:nvGrpSpPr>
                <p:cNvPr id="15" name="Group 24"/>
                <p:cNvGrpSpPr>
                  <a:grpSpLocks/>
                </p:cNvGrpSpPr>
                <p:nvPr/>
              </p:nvGrpSpPr>
              <p:grpSpPr bwMode="auto">
                <a:xfrm>
                  <a:off x="4080" y="2243"/>
                  <a:ext cx="1515" cy="2070"/>
                  <a:chOff x="4080" y="2243"/>
                  <a:chExt cx="1515" cy="2070"/>
                </a:xfrm>
              </p:grpSpPr>
              <p:sp>
                <p:nvSpPr>
                  <p:cNvPr id="16" name="Freeform 25"/>
                  <p:cNvSpPr>
                    <a:spLocks/>
                  </p:cNvSpPr>
                  <p:nvPr/>
                </p:nvSpPr>
                <p:spPr bwMode="auto">
                  <a:xfrm>
                    <a:off x="4661" y="2606"/>
                    <a:ext cx="417" cy="1707"/>
                  </a:xfrm>
                  <a:custGeom>
                    <a:avLst/>
                    <a:gdLst/>
                    <a:ahLst/>
                    <a:cxnLst>
                      <a:cxn ang="0">
                        <a:pos x="416" y="793"/>
                      </a:cxn>
                      <a:cxn ang="0">
                        <a:pos x="380" y="1140"/>
                      </a:cxn>
                      <a:cxn ang="0">
                        <a:pos x="345" y="1418"/>
                      </a:cxn>
                      <a:cxn ang="0">
                        <a:pos x="322" y="1624"/>
                      </a:cxn>
                      <a:cxn ang="0">
                        <a:pos x="328" y="1706"/>
                      </a:cxn>
                      <a:cxn ang="0">
                        <a:pos x="278" y="1706"/>
                      </a:cxn>
                      <a:cxn ang="0">
                        <a:pos x="261" y="1586"/>
                      </a:cxn>
                      <a:cxn ang="0">
                        <a:pos x="255" y="1406"/>
                      </a:cxn>
                      <a:cxn ang="0">
                        <a:pos x="235" y="1237"/>
                      </a:cxn>
                      <a:cxn ang="0">
                        <a:pos x="226" y="1109"/>
                      </a:cxn>
                      <a:cxn ang="0">
                        <a:pos x="208" y="924"/>
                      </a:cxn>
                      <a:cxn ang="0">
                        <a:pos x="183" y="766"/>
                      </a:cxn>
                      <a:cxn ang="0">
                        <a:pos x="165" y="625"/>
                      </a:cxn>
                      <a:cxn ang="0">
                        <a:pos x="145" y="474"/>
                      </a:cxn>
                      <a:cxn ang="0">
                        <a:pos x="113" y="324"/>
                      </a:cxn>
                      <a:cxn ang="0">
                        <a:pos x="78" y="198"/>
                      </a:cxn>
                      <a:cxn ang="0">
                        <a:pos x="19" y="75"/>
                      </a:cxn>
                      <a:cxn ang="0">
                        <a:pos x="0" y="28"/>
                      </a:cxn>
                      <a:cxn ang="0">
                        <a:pos x="24" y="0"/>
                      </a:cxn>
                      <a:cxn ang="0">
                        <a:pos x="62" y="50"/>
                      </a:cxn>
                      <a:cxn ang="0">
                        <a:pos x="113" y="164"/>
                      </a:cxn>
                      <a:cxn ang="0">
                        <a:pos x="152" y="279"/>
                      </a:cxn>
                      <a:cxn ang="0">
                        <a:pos x="183" y="401"/>
                      </a:cxn>
                      <a:cxn ang="0">
                        <a:pos x="203" y="557"/>
                      </a:cxn>
                      <a:cxn ang="0">
                        <a:pos x="223" y="704"/>
                      </a:cxn>
                      <a:cxn ang="0">
                        <a:pos x="250" y="903"/>
                      </a:cxn>
                      <a:cxn ang="0">
                        <a:pos x="273" y="1067"/>
                      </a:cxn>
                      <a:cxn ang="0">
                        <a:pos x="282" y="1198"/>
                      </a:cxn>
                      <a:cxn ang="0">
                        <a:pos x="290" y="1333"/>
                      </a:cxn>
                      <a:cxn ang="0">
                        <a:pos x="310" y="1472"/>
                      </a:cxn>
                      <a:cxn ang="0">
                        <a:pos x="338" y="1233"/>
                      </a:cxn>
                      <a:cxn ang="0">
                        <a:pos x="370" y="1009"/>
                      </a:cxn>
                      <a:cxn ang="0">
                        <a:pos x="416" y="793"/>
                      </a:cxn>
                    </a:cxnLst>
                    <a:rect l="0" t="0" r="r" b="b"/>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w="9525" cap="rnd">
                    <a:noFill/>
                    <a:round/>
                    <a:headEnd/>
                    <a:tailEnd/>
                  </a:ln>
                  <a:effectLst/>
                </p:spPr>
                <p:txBody>
                  <a:bodyPr/>
                  <a:lstStyle/>
                  <a:p>
                    <a:pPr>
                      <a:defRPr/>
                    </a:pPr>
                    <a:endParaRPr lang="zh-CN" altLang="en-US"/>
                  </a:p>
                </p:txBody>
              </p:sp>
              <p:sp>
                <p:nvSpPr>
                  <p:cNvPr id="17" name="Freeform 26"/>
                  <p:cNvSpPr>
                    <a:spLocks/>
                  </p:cNvSpPr>
                  <p:nvPr/>
                </p:nvSpPr>
                <p:spPr bwMode="auto">
                  <a:xfrm>
                    <a:off x="4788" y="2882"/>
                    <a:ext cx="746" cy="1228"/>
                  </a:xfrm>
                  <a:custGeom>
                    <a:avLst/>
                    <a:gdLst/>
                    <a:ahLst/>
                    <a:cxnLst>
                      <a:cxn ang="0">
                        <a:pos x="197" y="200"/>
                      </a:cxn>
                      <a:cxn ang="0">
                        <a:pos x="221" y="154"/>
                      </a:cxn>
                      <a:cxn ang="0">
                        <a:pos x="211" y="17"/>
                      </a:cxn>
                      <a:cxn ang="0">
                        <a:pos x="211" y="17"/>
                      </a:cxn>
                      <a:cxn ang="0">
                        <a:pos x="211" y="17"/>
                      </a:cxn>
                      <a:cxn ang="0">
                        <a:pos x="211" y="17"/>
                      </a:cxn>
                      <a:cxn ang="0">
                        <a:pos x="211" y="17"/>
                      </a:cxn>
                      <a:cxn ang="0">
                        <a:pos x="229" y="7"/>
                      </a:cxn>
                      <a:cxn ang="0">
                        <a:pos x="270" y="227"/>
                      </a:cxn>
                      <a:cxn ang="0">
                        <a:pos x="309" y="136"/>
                      </a:cxn>
                      <a:cxn ang="0">
                        <a:pos x="331" y="17"/>
                      </a:cxn>
                      <a:cxn ang="0">
                        <a:pos x="342" y="17"/>
                      </a:cxn>
                      <a:cxn ang="0">
                        <a:pos x="338" y="17"/>
                      </a:cxn>
                      <a:cxn ang="0">
                        <a:pos x="342" y="17"/>
                      </a:cxn>
                      <a:cxn ang="0">
                        <a:pos x="336" y="17"/>
                      </a:cxn>
                      <a:cxn ang="0">
                        <a:pos x="338" y="17"/>
                      </a:cxn>
                      <a:cxn ang="0">
                        <a:pos x="345" y="162"/>
                      </a:cxn>
                      <a:cxn ang="0">
                        <a:pos x="364" y="304"/>
                      </a:cxn>
                      <a:cxn ang="0">
                        <a:pos x="454" y="273"/>
                      </a:cxn>
                      <a:cxn ang="0">
                        <a:pos x="575" y="281"/>
                      </a:cxn>
                      <a:cxn ang="0">
                        <a:pos x="671" y="360"/>
                      </a:cxn>
                      <a:cxn ang="0">
                        <a:pos x="745" y="534"/>
                      </a:cxn>
                      <a:cxn ang="0">
                        <a:pos x="656" y="507"/>
                      </a:cxn>
                      <a:cxn ang="0">
                        <a:pos x="559" y="451"/>
                      </a:cxn>
                      <a:cxn ang="0">
                        <a:pos x="434" y="416"/>
                      </a:cxn>
                      <a:cxn ang="0">
                        <a:pos x="351" y="432"/>
                      </a:cxn>
                      <a:cxn ang="0">
                        <a:pos x="400" y="517"/>
                      </a:cxn>
                      <a:cxn ang="0">
                        <a:pos x="504" y="567"/>
                      </a:cxn>
                      <a:cxn ang="0">
                        <a:pos x="613" y="603"/>
                      </a:cxn>
                      <a:cxn ang="0">
                        <a:pos x="692" y="729"/>
                      </a:cxn>
                      <a:cxn ang="0">
                        <a:pos x="732" y="902"/>
                      </a:cxn>
                      <a:cxn ang="0">
                        <a:pos x="634" y="794"/>
                      </a:cxn>
                      <a:cxn ang="0">
                        <a:pos x="535" y="684"/>
                      </a:cxn>
                      <a:cxn ang="0">
                        <a:pos x="437" y="594"/>
                      </a:cxn>
                      <a:cxn ang="0">
                        <a:pos x="365" y="549"/>
                      </a:cxn>
                      <a:cxn ang="0">
                        <a:pos x="319" y="636"/>
                      </a:cxn>
                      <a:cxn ang="0">
                        <a:pos x="377" y="843"/>
                      </a:cxn>
                      <a:cxn ang="0">
                        <a:pos x="432" y="1074"/>
                      </a:cxn>
                      <a:cxn ang="0">
                        <a:pos x="374" y="1128"/>
                      </a:cxn>
                      <a:cxn ang="0">
                        <a:pos x="313" y="814"/>
                      </a:cxn>
                      <a:cxn ang="0">
                        <a:pos x="255" y="617"/>
                      </a:cxn>
                      <a:cxn ang="0">
                        <a:pos x="241" y="677"/>
                      </a:cxn>
                      <a:cxn ang="0">
                        <a:pos x="244" y="642"/>
                      </a:cxn>
                      <a:cxn ang="0">
                        <a:pos x="229" y="709"/>
                      </a:cxn>
                      <a:cxn ang="0">
                        <a:pos x="166" y="885"/>
                      </a:cxn>
                      <a:cxn ang="0">
                        <a:pos x="107" y="1109"/>
                      </a:cxn>
                      <a:cxn ang="0">
                        <a:pos x="93" y="1047"/>
                      </a:cxn>
                      <a:cxn ang="0">
                        <a:pos x="126" y="856"/>
                      </a:cxn>
                      <a:cxn ang="0">
                        <a:pos x="195" y="650"/>
                      </a:cxn>
                      <a:cxn ang="0">
                        <a:pos x="269" y="491"/>
                      </a:cxn>
                      <a:cxn ang="0">
                        <a:pos x="212" y="480"/>
                      </a:cxn>
                      <a:cxn ang="0">
                        <a:pos x="131" y="652"/>
                      </a:cxn>
                      <a:cxn ang="0">
                        <a:pos x="61" y="835"/>
                      </a:cxn>
                      <a:cxn ang="0">
                        <a:pos x="9" y="956"/>
                      </a:cxn>
                      <a:cxn ang="0">
                        <a:pos x="42" y="787"/>
                      </a:cxn>
                      <a:cxn ang="0">
                        <a:pos x="123" y="617"/>
                      </a:cxn>
                      <a:cxn ang="0">
                        <a:pos x="229" y="449"/>
                      </a:cxn>
                      <a:cxn ang="0">
                        <a:pos x="204" y="341"/>
                      </a:cxn>
                      <a:cxn ang="0">
                        <a:pos x="123" y="204"/>
                      </a:cxn>
                      <a:cxn ang="0">
                        <a:pos x="38" y="42"/>
                      </a:cxn>
                      <a:cxn ang="0">
                        <a:pos x="47" y="17"/>
                      </a:cxn>
                      <a:cxn ang="0">
                        <a:pos x="88" y="17"/>
                      </a:cxn>
                      <a:cxn ang="0">
                        <a:pos x="102" y="36"/>
                      </a:cxn>
                    </a:cxnLst>
                    <a:rect l="0" t="0" r="r" b="b"/>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47" y="17"/>
                        </a:lnTo>
                        <a:lnTo>
                          <a:pt x="47" y="17"/>
                        </a:lnTo>
                        <a:lnTo>
                          <a:pt x="47" y="17"/>
                        </a:lnTo>
                        <a:lnTo>
                          <a:pt x="47" y="17"/>
                        </a:lnTo>
                        <a:lnTo>
                          <a:pt x="47" y="17"/>
                        </a:lnTo>
                        <a:lnTo>
                          <a:pt x="47" y="17"/>
                        </a:lnTo>
                        <a:lnTo>
                          <a:pt x="47" y="17"/>
                        </a:lnTo>
                        <a:lnTo>
                          <a:pt x="88" y="17"/>
                        </a:lnTo>
                        <a:lnTo>
                          <a:pt x="88" y="17"/>
                        </a:lnTo>
                        <a:lnTo>
                          <a:pt x="88" y="17"/>
                        </a:lnTo>
                        <a:lnTo>
                          <a:pt x="88" y="17"/>
                        </a:lnTo>
                        <a:lnTo>
                          <a:pt x="88" y="17"/>
                        </a:lnTo>
                        <a:lnTo>
                          <a:pt x="102" y="36"/>
                        </a:lnTo>
                        <a:lnTo>
                          <a:pt x="123" y="77"/>
                        </a:lnTo>
                        <a:lnTo>
                          <a:pt x="140" y="108"/>
                        </a:lnTo>
                      </a:path>
                    </a:pathLst>
                  </a:custGeom>
                  <a:solidFill>
                    <a:srgbClr val="037C03"/>
                  </a:solidFill>
                  <a:ln w="9525" cap="rnd">
                    <a:noFill/>
                    <a:round/>
                    <a:headEnd/>
                    <a:tailEnd/>
                  </a:ln>
                  <a:effectLst/>
                </p:spPr>
                <p:txBody>
                  <a:bodyPr/>
                  <a:lstStyle/>
                  <a:p>
                    <a:pPr>
                      <a:defRPr/>
                    </a:pPr>
                    <a:endParaRPr lang="zh-CN" altLang="en-US"/>
                  </a:p>
                </p:txBody>
              </p:sp>
              <p:grpSp>
                <p:nvGrpSpPr>
                  <p:cNvPr id="18" name="Group 27"/>
                  <p:cNvGrpSpPr>
                    <a:grpSpLocks/>
                  </p:cNvGrpSpPr>
                  <p:nvPr/>
                </p:nvGrpSpPr>
                <p:grpSpPr bwMode="auto">
                  <a:xfrm>
                    <a:off x="4080" y="2243"/>
                    <a:ext cx="1515" cy="1198"/>
                    <a:chOff x="4080" y="2243"/>
                    <a:chExt cx="1515" cy="1198"/>
                  </a:xfrm>
                </p:grpSpPr>
                <p:sp>
                  <p:nvSpPr>
                    <p:cNvPr id="19" name="Freeform 28"/>
                    <p:cNvSpPr>
                      <a:spLocks/>
                    </p:cNvSpPr>
                    <p:nvPr/>
                  </p:nvSpPr>
                  <p:spPr bwMode="auto">
                    <a:xfrm>
                      <a:off x="4224" y="2243"/>
                      <a:ext cx="1371" cy="1116"/>
                    </a:xfrm>
                    <a:custGeom>
                      <a:avLst/>
                      <a:gdLst/>
                      <a:ahLst/>
                      <a:cxnLst>
                        <a:cxn ang="0">
                          <a:pos x="521" y="140"/>
                        </a:cxn>
                        <a:cxn ang="0">
                          <a:pos x="633" y="46"/>
                        </a:cxn>
                        <a:cxn ang="0">
                          <a:pos x="764" y="9"/>
                        </a:cxn>
                        <a:cxn ang="0">
                          <a:pos x="912" y="9"/>
                        </a:cxn>
                        <a:cxn ang="0">
                          <a:pos x="949" y="23"/>
                        </a:cxn>
                        <a:cxn ang="0">
                          <a:pos x="851" y="48"/>
                        </a:cxn>
                        <a:cxn ang="0">
                          <a:pos x="738" y="86"/>
                        </a:cxn>
                        <a:cxn ang="0">
                          <a:pos x="608" y="181"/>
                        </a:cxn>
                        <a:cxn ang="0">
                          <a:pos x="599" y="306"/>
                        </a:cxn>
                        <a:cxn ang="0">
                          <a:pos x="787" y="229"/>
                        </a:cxn>
                        <a:cxn ang="0">
                          <a:pos x="943" y="221"/>
                        </a:cxn>
                        <a:cxn ang="0">
                          <a:pos x="1105" y="237"/>
                        </a:cxn>
                        <a:cxn ang="0">
                          <a:pos x="1301" y="260"/>
                        </a:cxn>
                        <a:cxn ang="0">
                          <a:pos x="1302" y="262"/>
                        </a:cxn>
                        <a:cxn ang="0">
                          <a:pos x="1116" y="271"/>
                        </a:cxn>
                        <a:cxn ang="0">
                          <a:pos x="943" y="275"/>
                        </a:cxn>
                        <a:cxn ang="0">
                          <a:pos x="793" y="295"/>
                        </a:cxn>
                        <a:cxn ang="0">
                          <a:pos x="626" y="339"/>
                        </a:cxn>
                        <a:cxn ang="0">
                          <a:pos x="694" y="405"/>
                        </a:cxn>
                        <a:cxn ang="0">
                          <a:pos x="743" y="466"/>
                        </a:cxn>
                        <a:cxn ang="0">
                          <a:pos x="574" y="408"/>
                        </a:cxn>
                        <a:cxn ang="0">
                          <a:pos x="541" y="445"/>
                        </a:cxn>
                        <a:cxn ang="0">
                          <a:pos x="723" y="476"/>
                        </a:cxn>
                        <a:cxn ang="0">
                          <a:pos x="880" y="516"/>
                        </a:cxn>
                        <a:cxn ang="0">
                          <a:pos x="1003" y="621"/>
                        </a:cxn>
                        <a:cxn ang="0">
                          <a:pos x="1096" y="767"/>
                        </a:cxn>
                        <a:cxn ang="0">
                          <a:pos x="1076" y="792"/>
                        </a:cxn>
                        <a:cxn ang="0">
                          <a:pos x="949" y="700"/>
                        </a:cxn>
                        <a:cxn ang="0">
                          <a:pos x="811" y="599"/>
                        </a:cxn>
                        <a:cxn ang="0">
                          <a:pos x="660" y="530"/>
                        </a:cxn>
                        <a:cxn ang="0">
                          <a:pos x="565" y="509"/>
                        </a:cxn>
                        <a:cxn ang="0">
                          <a:pos x="643" y="621"/>
                        </a:cxn>
                        <a:cxn ang="0">
                          <a:pos x="744" y="767"/>
                        </a:cxn>
                        <a:cxn ang="0">
                          <a:pos x="799" y="900"/>
                        </a:cxn>
                        <a:cxn ang="0">
                          <a:pos x="796" y="1026"/>
                        </a:cxn>
                        <a:cxn ang="0">
                          <a:pos x="726" y="889"/>
                        </a:cxn>
                        <a:cxn ang="0">
                          <a:pos x="651" y="738"/>
                        </a:cxn>
                        <a:cxn ang="0">
                          <a:pos x="567" y="607"/>
                        </a:cxn>
                        <a:cxn ang="0">
                          <a:pos x="490" y="488"/>
                        </a:cxn>
                        <a:cxn ang="0">
                          <a:pos x="359" y="557"/>
                        </a:cxn>
                        <a:cxn ang="0">
                          <a:pos x="252" y="723"/>
                        </a:cxn>
                        <a:cxn ang="0">
                          <a:pos x="160" y="893"/>
                        </a:cxn>
                        <a:cxn ang="0">
                          <a:pos x="59" y="1051"/>
                        </a:cxn>
                        <a:cxn ang="0">
                          <a:pos x="27" y="1033"/>
                        </a:cxn>
                        <a:cxn ang="0">
                          <a:pos x="149" y="835"/>
                        </a:cxn>
                        <a:cxn ang="0">
                          <a:pos x="256" y="680"/>
                        </a:cxn>
                        <a:cxn ang="0">
                          <a:pos x="350" y="530"/>
                        </a:cxn>
                        <a:cxn ang="0">
                          <a:pos x="434" y="412"/>
                        </a:cxn>
                        <a:cxn ang="0">
                          <a:pos x="311" y="273"/>
                        </a:cxn>
                        <a:cxn ang="0">
                          <a:pos x="137" y="196"/>
                        </a:cxn>
                        <a:cxn ang="0">
                          <a:pos x="64" y="156"/>
                        </a:cxn>
                        <a:cxn ang="0">
                          <a:pos x="197" y="200"/>
                        </a:cxn>
                        <a:cxn ang="0">
                          <a:pos x="382" y="297"/>
                        </a:cxn>
                      </a:cxnLst>
                      <a:rect l="0" t="0" r="r" b="b"/>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w="9525" cap="rnd">
                      <a:noFill/>
                      <a:round/>
                      <a:headEnd/>
                      <a:tailEnd/>
                    </a:ln>
                    <a:effectLst/>
                  </p:spPr>
                  <p:txBody>
                    <a:bodyPr/>
                    <a:lstStyle/>
                    <a:p>
                      <a:pPr>
                        <a:defRPr/>
                      </a:pPr>
                      <a:endParaRPr lang="zh-CN" altLang="en-US"/>
                    </a:p>
                  </p:txBody>
                </p:sp>
                <p:sp>
                  <p:nvSpPr>
                    <p:cNvPr id="20" name="Freeform 29"/>
                    <p:cNvSpPr>
                      <a:spLocks/>
                    </p:cNvSpPr>
                    <p:nvPr/>
                  </p:nvSpPr>
                  <p:spPr bwMode="auto">
                    <a:xfrm>
                      <a:off x="4692" y="2814"/>
                      <a:ext cx="121" cy="627"/>
                    </a:xfrm>
                    <a:custGeom>
                      <a:avLst/>
                      <a:gdLst/>
                      <a:ahLst/>
                      <a:cxnLst>
                        <a:cxn ang="0">
                          <a:pos x="65" y="0"/>
                        </a:cxn>
                        <a:cxn ang="0">
                          <a:pos x="78" y="30"/>
                        </a:cxn>
                        <a:cxn ang="0">
                          <a:pos x="89" y="50"/>
                        </a:cxn>
                        <a:cxn ang="0">
                          <a:pos x="109" y="79"/>
                        </a:cxn>
                        <a:cxn ang="0">
                          <a:pos x="113" y="106"/>
                        </a:cxn>
                        <a:cxn ang="0">
                          <a:pos x="118" y="142"/>
                        </a:cxn>
                        <a:cxn ang="0">
                          <a:pos x="118" y="185"/>
                        </a:cxn>
                        <a:cxn ang="0">
                          <a:pos x="120" y="212"/>
                        </a:cxn>
                        <a:cxn ang="0">
                          <a:pos x="118" y="243"/>
                        </a:cxn>
                        <a:cxn ang="0">
                          <a:pos x="113" y="284"/>
                        </a:cxn>
                        <a:cxn ang="0">
                          <a:pos x="109" y="316"/>
                        </a:cxn>
                        <a:cxn ang="0">
                          <a:pos x="100" y="370"/>
                        </a:cxn>
                        <a:cxn ang="0">
                          <a:pos x="92" y="398"/>
                        </a:cxn>
                        <a:cxn ang="0">
                          <a:pos x="77" y="432"/>
                        </a:cxn>
                        <a:cxn ang="0">
                          <a:pos x="57" y="471"/>
                        </a:cxn>
                        <a:cxn ang="0">
                          <a:pos x="41" y="506"/>
                        </a:cxn>
                        <a:cxn ang="0">
                          <a:pos x="24" y="540"/>
                        </a:cxn>
                        <a:cxn ang="0">
                          <a:pos x="10" y="569"/>
                        </a:cxn>
                        <a:cxn ang="0">
                          <a:pos x="0" y="626"/>
                        </a:cxn>
                        <a:cxn ang="0">
                          <a:pos x="6" y="569"/>
                        </a:cxn>
                        <a:cxn ang="0">
                          <a:pos x="10" y="529"/>
                        </a:cxn>
                        <a:cxn ang="0">
                          <a:pos x="13" y="492"/>
                        </a:cxn>
                        <a:cxn ang="0">
                          <a:pos x="16" y="454"/>
                        </a:cxn>
                        <a:cxn ang="0">
                          <a:pos x="22" y="405"/>
                        </a:cxn>
                        <a:cxn ang="0">
                          <a:pos x="31" y="370"/>
                        </a:cxn>
                        <a:cxn ang="0">
                          <a:pos x="41" y="336"/>
                        </a:cxn>
                        <a:cxn ang="0">
                          <a:pos x="50" y="303"/>
                        </a:cxn>
                        <a:cxn ang="0">
                          <a:pos x="57" y="270"/>
                        </a:cxn>
                        <a:cxn ang="0">
                          <a:pos x="65" y="235"/>
                        </a:cxn>
                        <a:cxn ang="0">
                          <a:pos x="69" y="200"/>
                        </a:cxn>
                        <a:cxn ang="0">
                          <a:pos x="72" y="171"/>
                        </a:cxn>
                        <a:cxn ang="0">
                          <a:pos x="75" y="137"/>
                        </a:cxn>
                        <a:cxn ang="0">
                          <a:pos x="75" y="98"/>
                        </a:cxn>
                        <a:cxn ang="0">
                          <a:pos x="75" y="50"/>
                        </a:cxn>
                        <a:cxn ang="0">
                          <a:pos x="71" y="28"/>
                        </a:cxn>
                        <a:cxn ang="0">
                          <a:pos x="65" y="0"/>
                        </a:cxn>
                      </a:cxnLst>
                      <a:rect l="0" t="0" r="r" b="b"/>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w="9525" cap="rnd">
                      <a:noFill/>
                      <a:round/>
                      <a:headEnd/>
                      <a:tailEnd/>
                    </a:ln>
                    <a:effectLst/>
                  </p:spPr>
                  <p:txBody>
                    <a:bodyPr/>
                    <a:lstStyle/>
                    <a:p>
                      <a:pPr>
                        <a:defRPr/>
                      </a:pPr>
                      <a:endParaRPr lang="zh-CN" altLang="en-US"/>
                    </a:p>
                  </p:txBody>
                </p:sp>
                <p:sp>
                  <p:nvSpPr>
                    <p:cNvPr id="21" name="Freeform 30"/>
                    <p:cNvSpPr>
                      <a:spLocks/>
                    </p:cNvSpPr>
                    <p:nvPr/>
                  </p:nvSpPr>
                  <p:spPr bwMode="auto">
                    <a:xfrm>
                      <a:off x="4104" y="2469"/>
                      <a:ext cx="538" cy="159"/>
                    </a:xfrm>
                    <a:custGeom>
                      <a:avLst/>
                      <a:gdLst/>
                      <a:ahLst/>
                      <a:cxnLst>
                        <a:cxn ang="0">
                          <a:pos x="537" y="158"/>
                        </a:cxn>
                        <a:cxn ang="0">
                          <a:pos x="527" y="131"/>
                        </a:cxn>
                        <a:cxn ang="0">
                          <a:pos x="515" y="105"/>
                        </a:cxn>
                        <a:cxn ang="0">
                          <a:pos x="506" y="102"/>
                        </a:cxn>
                        <a:cxn ang="0">
                          <a:pos x="484" y="94"/>
                        </a:cxn>
                        <a:cxn ang="0">
                          <a:pos x="463" y="88"/>
                        </a:cxn>
                        <a:cxn ang="0">
                          <a:pos x="443" y="94"/>
                        </a:cxn>
                        <a:cxn ang="0">
                          <a:pos x="419" y="98"/>
                        </a:cxn>
                        <a:cxn ang="0">
                          <a:pos x="390" y="86"/>
                        </a:cxn>
                        <a:cxn ang="0">
                          <a:pos x="353" y="73"/>
                        </a:cxn>
                        <a:cxn ang="0">
                          <a:pos x="318" y="59"/>
                        </a:cxn>
                        <a:cxn ang="0">
                          <a:pos x="293" y="52"/>
                        </a:cxn>
                        <a:cxn ang="0">
                          <a:pos x="253" y="40"/>
                        </a:cxn>
                        <a:cxn ang="0">
                          <a:pos x="214" y="26"/>
                        </a:cxn>
                        <a:cxn ang="0">
                          <a:pos x="174" y="15"/>
                        </a:cxn>
                        <a:cxn ang="0">
                          <a:pos x="134" y="5"/>
                        </a:cxn>
                        <a:cxn ang="0">
                          <a:pos x="90" y="1"/>
                        </a:cxn>
                        <a:cxn ang="0">
                          <a:pos x="50" y="0"/>
                        </a:cxn>
                        <a:cxn ang="0">
                          <a:pos x="39" y="3"/>
                        </a:cxn>
                        <a:cxn ang="0">
                          <a:pos x="24" y="13"/>
                        </a:cxn>
                        <a:cxn ang="0">
                          <a:pos x="10" y="25"/>
                        </a:cxn>
                        <a:cxn ang="0">
                          <a:pos x="0" y="34"/>
                        </a:cxn>
                        <a:cxn ang="0">
                          <a:pos x="18" y="36"/>
                        </a:cxn>
                        <a:cxn ang="0">
                          <a:pos x="39" y="38"/>
                        </a:cxn>
                        <a:cxn ang="0">
                          <a:pos x="59" y="40"/>
                        </a:cxn>
                        <a:cxn ang="0">
                          <a:pos x="74" y="38"/>
                        </a:cxn>
                        <a:cxn ang="0">
                          <a:pos x="94" y="36"/>
                        </a:cxn>
                        <a:cxn ang="0">
                          <a:pos x="123" y="34"/>
                        </a:cxn>
                        <a:cxn ang="0">
                          <a:pos x="162" y="36"/>
                        </a:cxn>
                        <a:cxn ang="0">
                          <a:pos x="195" y="40"/>
                        </a:cxn>
                        <a:cxn ang="0">
                          <a:pos x="226" y="46"/>
                        </a:cxn>
                        <a:cxn ang="0">
                          <a:pos x="257" y="52"/>
                        </a:cxn>
                        <a:cxn ang="0">
                          <a:pos x="289" y="53"/>
                        </a:cxn>
                        <a:cxn ang="0">
                          <a:pos x="315" y="63"/>
                        </a:cxn>
                        <a:cxn ang="0">
                          <a:pos x="342" y="75"/>
                        </a:cxn>
                        <a:cxn ang="0">
                          <a:pos x="367" y="88"/>
                        </a:cxn>
                        <a:cxn ang="0">
                          <a:pos x="396" y="102"/>
                        </a:cxn>
                        <a:cxn ang="0">
                          <a:pos x="408" y="104"/>
                        </a:cxn>
                        <a:cxn ang="0">
                          <a:pos x="422" y="102"/>
                        </a:cxn>
                        <a:cxn ang="0">
                          <a:pos x="442" y="111"/>
                        </a:cxn>
                        <a:cxn ang="0">
                          <a:pos x="463" y="121"/>
                        </a:cxn>
                        <a:cxn ang="0">
                          <a:pos x="483" y="131"/>
                        </a:cxn>
                        <a:cxn ang="0">
                          <a:pos x="510" y="144"/>
                        </a:cxn>
                        <a:cxn ang="0">
                          <a:pos x="527" y="152"/>
                        </a:cxn>
                        <a:cxn ang="0">
                          <a:pos x="537" y="158"/>
                        </a:cxn>
                      </a:cxnLst>
                      <a:rect l="0" t="0" r="r" b="b"/>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w="9525" cap="rnd">
                      <a:noFill/>
                      <a:round/>
                      <a:headEnd/>
                      <a:tailEnd/>
                    </a:ln>
                    <a:effectLst/>
                  </p:spPr>
                  <p:txBody>
                    <a:bodyPr/>
                    <a:lstStyle/>
                    <a:p>
                      <a:pPr>
                        <a:defRPr/>
                      </a:pPr>
                      <a:endParaRPr lang="zh-CN" altLang="en-US"/>
                    </a:p>
                  </p:txBody>
                </p:sp>
                <p:sp>
                  <p:nvSpPr>
                    <p:cNvPr id="22" name="Freeform 31"/>
                    <p:cNvSpPr>
                      <a:spLocks/>
                    </p:cNvSpPr>
                    <p:nvPr/>
                  </p:nvSpPr>
                  <p:spPr bwMode="auto">
                    <a:xfrm>
                      <a:off x="4080" y="2563"/>
                      <a:ext cx="558" cy="67"/>
                    </a:xfrm>
                    <a:custGeom>
                      <a:avLst/>
                      <a:gdLst/>
                      <a:ahLst/>
                      <a:cxnLst>
                        <a:cxn ang="0">
                          <a:pos x="557" y="66"/>
                        </a:cxn>
                        <a:cxn ang="0">
                          <a:pos x="543" y="60"/>
                        </a:cxn>
                        <a:cxn ang="0">
                          <a:pos x="527" y="52"/>
                        </a:cxn>
                        <a:cxn ang="0">
                          <a:pos x="509" y="46"/>
                        </a:cxn>
                        <a:cxn ang="0">
                          <a:pos x="494" y="40"/>
                        </a:cxn>
                        <a:cxn ang="0">
                          <a:pos x="472" y="33"/>
                        </a:cxn>
                        <a:cxn ang="0">
                          <a:pos x="448" y="21"/>
                        </a:cxn>
                        <a:cxn ang="0">
                          <a:pos x="426" y="9"/>
                        </a:cxn>
                        <a:cxn ang="0">
                          <a:pos x="405" y="9"/>
                        </a:cxn>
                        <a:cxn ang="0">
                          <a:pos x="382" y="13"/>
                        </a:cxn>
                        <a:cxn ang="0">
                          <a:pos x="350" y="17"/>
                        </a:cxn>
                        <a:cxn ang="0">
                          <a:pos x="336" y="17"/>
                        </a:cxn>
                        <a:cxn ang="0">
                          <a:pos x="295" y="11"/>
                        </a:cxn>
                        <a:cxn ang="0">
                          <a:pos x="249" y="5"/>
                        </a:cxn>
                        <a:cxn ang="0">
                          <a:pos x="218" y="1"/>
                        </a:cxn>
                        <a:cxn ang="0">
                          <a:pos x="180" y="0"/>
                        </a:cxn>
                        <a:cxn ang="0">
                          <a:pos x="139" y="1"/>
                        </a:cxn>
                        <a:cxn ang="0">
                          <a:pos x="116" y="5"/>
                        </a:cxn>
                        <a:cxn ang="0">
                          <a:pos x="85" y="7"/>
                        </a:cxn>
                        <a:cxn ang="0">
                          <a:pos x="59" y="11"/>
                        </a:cxn>
                        <a:cxn ang="0">
                          <a:pos x="30" y="15"/>
                        </a:cxn>
                        <a:cxn ang="0">
                          <a:pos x="27" y="29"/>
                        </a:cxn>
                        <a:cxn ang="0">
                          <a:pos x="21" y="38"/>
                        </a:cxn>
                        <a:cxn ang="0">
                          <a:pos x="13" y="50"/>
                        </a:cxn>
                        <a:cxn ang="0">
                          <a:pos x="0" y="58"/>
                        </a:cxn>
                        <a:cxn ang="0">
                          <a:pos x="22" y="52"/>
                        </a:cxn>
                        <a:cxn ang="0">
                          <a:pos x="48" y="48"/>
                        </a:cxn>
                        <a:cxn ang="0">
                          <a:pos x="70" y="42"/>
                        </a:cxn>
                        <a:cxn ang="0">
                          <a:pos x="94" y="38"/>
                        </a:cxn>
                        <a:cxn ang="0">
                          <a:pos x="119" y="34"/>
                        </a:cxn>
                        <a:cxn ang="0">
                          <a:pos x="159" y="33"/>
                        </a:cxn>
                        <a:cxn ang="0">
                          <a:pos x="203" y="29"/>
                        </a:cxn>
                        <a:cxn ang="0">
                          <a:pos x="250" y="27"/>
                        </a:cxn>
                        <a:cxn ang="0">
                          <a:pos x="299" y="23"/>
                        </a:cxn>
                        <a:cxn ang="0">
                          <a:pos x="344" y="21"/>
                        </a:cxn>
                        <a:cxn ang="0">
                          <a:pos x="382" y="25"/>
                        </a:cxn>
                        <a:cxn ang="0">
                          <a:pos x="410" y="33"/>
                        </a:cxn>
                        <a:cxn ang="0">
                          <a:pos x="439" y="40"/>
                        </a:cxn>
                        <a:cxn ang="0">
                          <a:pos x="469" y="48"/>
                        </a:cxn>
                        <a:cxn ang="0">
                          <a:pos x="503" y="58"/>
                        </a:cxn>
                        <a:cxn ang="0">
                          <a:pos x="529" y="62"/>
                        </a:cxn>
                        <a:cxn ang="0">
                          <a:pos x="557" y="66"/>
                        </a:cxn>
                      </a:cxnLst>
                      <a:rect l="0" t="0" r="r" b="b"/>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w="9525" cap="rnd">
                      <a:noFill/>
                      <a:round/>
                      <a:headEnd/>
                      <a:tailEnd/>
                    </a:ln>
                    <a:effectLst/>
                  </p:spPr>
                  <p:txBody>
                    <a:bodyPr/>
                    <a:lstStyle/>
                    <a:p>
                      <a:pPr>
                        <a:defRPr/>
                      </a:pPr>
                      <a:endParaRPr lang="zh-CN" altLang="en-US"/>
                    </a:p>
                  </p:txBody>
                </p:sp>
              </p:grpSp>
            </p:grpSp>
          </p:grpSp>
          <p:sp>
            <p:nvSpPr>
              <p:cNvPr id="12" name="Freeform 32"/>
              <p:cNvSpPr>
                <a:spLocks/>
              </p:cNvSpPr>
              <p:nvPr/>
            </p:nvSpPr>
            <p:spPr bwMode="auto">
              <a:xfrm>
                <a:off x="5284" y="2832"/>
                <a:ext cx="497" cy="783"/>
              </a:xfrm>
              <a:custGeom>
                <a:avLst/>
                <a:gdLst/>
                <a:ahLst/>
                <a:cxnLst>
                  <a:cxn ang="0">
                    <a:pos x="294" y="246"/>
                  </a:cxn>
                  <a:cxn ang="0">
                    <a:pos x="279" y="271"/>
                  </a:cxn>
                  <a:cxn ang="0">
                    <a:pos x="190" y="229"/>
                  </a:cxn>
                  <a:cxn ang="0">
                    <a:pos x="99" y="163"/>
                  </a:cxn>
                  <a:cxn ang="0">
                    <a:pos x="59" y="92"/>
                  </a:cxn>
                  <a:cxn ang="0">
                    <a:pos x="82" y="154"/>
                  </a:cxn>
                  <a:cxn ang="0">
                    <a:pos x="152" y="218"/>
                  </a:cxn>
                  <a:cxn ang="0">
                    <a:pos x="228" y="278"/>
                  </a:cxn>
                  <a:cxn ang="0">
                    <a:pos x="303" y="319"/>
                  </a:cxn>
                  <a:cxn ang="0">
                    <a:pos x="272" y="356"/>
                  </a:cxn>
                  <a:cxn ang="0">
                    <a:pos x="205" y="363"/>
                  </a:cxn>
                  <a:cxn ang="0">
                    <a:pos x="118" y="376"/>
                  </a:cxn>
                  <a:cxn ang="0">
                    <a:pos x="48" y="410"/>
                  </a:cxn>
                  <a:cxn ang="0">
                    <a:pos x="24" y="431"/>
                  </a:cxn>
                  <a:cxn ang="0">
                    <a:pos x="96" y="410"/>
                  </a:cxn>
                  <a:cxn ang="0">
                    <a:pos x="192" y="399"/>
                  </a:cxn>
                  <a:cxn ang="0">
                    <a:pos x="281" y="391"/>
                  </a:cxn>
                  <a:cxn ang="0">
                    <a:pos x="329" y="408"/>
                  </a:cxn>
                  <a:cxn ang="0">
                    <a:pos x="320" y="499"/>
                  </a:cxn>
                  <a:cxn ang="0">
                    <a:pos x="321" y="616"/>
                  </a:cxn>
                  <a:cxn ang="0">
                    <a:pos x="349" y="710"/>
                  </a:cxn>
                  <a:cxn ang="0">
                    <a:pos x="409" y="782"/>
                  </a:cxn>
                  <a:cxn ang="0">
                    <a:pos x="401" y="695"/>
                  </a:cxn>
                  <a:cxn ang="0">
                    <a:pos x="381" y="600"/>
                  </a:cxn>
                  <a:cxn ang="0">
                    <a:pos x="369" y="478"/>
                  </a:cxn>
                  <a:cxn ang="0">
                    <a:pos x="375" y="397"/>
                  </a:cxn>
                  <a:cxn ang="0">
                    <a:pos x="405" y="444"/>
                  </a:cxn>
                  <a:cxn ang="0">
                    <a:pos x="421" y="547"/>
                  </a:cxn>
                  <a:cxn ang="0">
                    <a:pos x="435" y="653"/>
                  </a:cxn>
                  <a:cxn ang="0">
                    <a:pos x="476" y="731"/>
                  </a:cxn>
                  <a:cxn ang="0">
                    <a:pos x="491" y="731"/>
                  </a:cxn>
                  <a:cxn ang="0">
                    <a:pos x="491" y="651"/>
                  </a:cxn>
                  <a:cxn ang="0">
                    <a:pos x="463" y="576"/>
                  </a:cxn>
                  <a:cxn ang="0">
                    <a:pos x="431" y="480"/>
                  </a:cxn>
                  <a:cxn ang="0">
                    <a:pos x="416" y="410"/>
                  </a:cxn>
                  <a:cxn ang="0">
                    <a:pos x="445" y="364"/>
                  </a:cxn>
                  <a:cxn ang="0">
                    <a:pos x="491" y="370"/>
                  </a:cxn>
                  <a:cxn ang="0">
                    <a:pos x="491" y="370"/>
                  </a:cxn>
                  <a:cxn ang="0">
                    <a:pos x="491" y="370"/>
                  </a:cxn>
                  <a:cxn ang="0">
                    <a:pos x="491" y="370"/>
                  </a:cxn>
                  <a:cxn ang="0">
                    <a:pos x="491" y="370"/>
                  </a:cxn>
                  <a:cxn ang="0">
                    <a:pos x="491" y="370"/>
                  </a:cxn>
                  <a:cxn ang="0">
                    <a:pos x="470" y="323"/>
                  </a:cxn>
                  <a:cxn ang="0">
                    <a:pos x="470" y="278"/>
                  </a:cxn>
                  <a:cxn ang="0">
                    <a:pos x="491" y="210"/>
                  </a:cxn>
                  <a:cxn ang="0">
                    <a:pos x="491" y="210"/>
                  </a:cxn>
                  <a:cxn ang="0">
                    <a:pos x="491" y="210"/>
                  </a:cxn>
                  <a:cxn ang="0">
                    <a:pos x="491" y="210"/>
                  </a:cxn>
                  <a:cxn ang="0">
                    <a:pos x="450" y="245"/>
                  </a:cxn>
                  <a:cxn ang="0">
                    <a:pos x="396" y="316"/>
                  </a:cxn>
                  <a:cxn ang="0">
                    <a:pos x="391" y="262"/>
                  </a:cxn>
                  <a:cxn ang="0">
                    <a:pos x="450" y="182"/>
                  </a:cxn>
                  <a:cxn ang="0">
                    <a:pos x="491" y="130"/>
                  </a:cxn>
                  <a:cxn ang="0">
                    <a:pos x="491" y="130"/>
                  </a:cxn>
                  <a:cxn ang="0">
                    <a:pos x="491" y="96"/>
                  </a:cxn>
                  <a:cxn ang="0">
                    <a:pos x="438" y="174"/>
                  </a:cxn>
                  <a:cxn ang="0">
                    <a:pos x="380" y="278"/>
                  </a:cxn>
                  <a:cxn ang="0">
                    <a:pos x="344" y="254"/>
                  </a:cxn>
                  <a:cxn ang="0">
                    <a:pos x="296" y="175"/>
                  </a:cxn>
                  <a:cxn ang="0">
                    <a:pos x="235" y="79"/>
                  </a:cxn>
                  <a:cxn ang="0">
                    <a:pos x="185" y="13"/>
                  </a:cxn>
                  <a:cxn ang="0">
                    <a:pos x="190" y="59"/>
                  </a:cxn>
                  <a:cxn ang="0">
                    <a:pos x="239" y="154"/>
                  </a:cxn>
                </a:cxnLst>
                <a:rect l="0" t="0" r="r" b="b"/>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690"/>
                    </a:lnTo>
                    <a:lnTo>
                      <a:pt x="491" y="731"/>
                    </a:lnTo>
                    <a:lnTo>
                      <a:pt x="491" y="690"/>
                    </a:lnTo>
                    <a:lnTo>
                      <a:pt x="491" y="690"/>
                    </a:lnTo>
                    <a:lnTo>
                      <a:pt x="491" y="690"/>
                    </a:lnTo>
                    <a:lnTo>
                      <a:pt x="491" y="690"/>
                    </a:lnTo>
                    <a:lnTo>
                      <a:pt x="491" y="651"/>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30"/>
                    </a:lnTo>
                    <a:lnTo>
                      <a:pt x="491" y="370"/>
                    </a:lnTo>
                    <a:lnTo>
                      <a:pt x="491" y="370"/>
                    </a:lnTo>
                    <a:lnTo>
                      <a:pt x="491" y="370"/>
                    </a:lnTo>
                    <a:lnTo>
                      <a:pt x="491" y="370"/>
                    </a:lnTo>
                    <a:lnTo>
                      <a:pt x="491" y="370"/>
                    </a:lnTo>
                    <a:lnTo>
                      <a:pt x="491" y="370"/>
                    </a:lnTo>
                    <a:lnTo>
                      <a:pt x="491" y="370"/>
                    </a:lnTo>
                    <a:lnTo>
                      <a:pt x="491" y="370"/>
                    </a:lnTo>
                    <a:lnTo>
                      <a:pt x="491" y="37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130"/>
                    </a:lnTo>
                    <a:lnTo>
                      <a:pt x="491" y="130"/>
                    </a:lnTo>
                    <a:lnTo>
                      <a:pt x="491" y="130"/>
                    </a:lnTo>
                    <a:lnTo>
                      <a:pt x="491" y="89"/>
                    </a:lnTo>
                    <a:lnTo>
                      <a:pt x="491" y="130"/>
                    </a:lnTo>
                    <a:lnTo>
                      <a:pt x="491" y="130"/>
                    </a:lnTo>
                    <a:lnTo>
                      <a:pt x="491" y="130"/>
                    </a:lnTo>
                    <a:lnTo>
                      <a:pt x="491" y="89"/>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w="9525" cap="rnd">
                <a:noFill/>
                <a:round/>
                <a:headEnd/>
                <a:tailEnd/>
              </a:ln>
              <a:effectLst/>
            </p:spPr>
            <p:txBody>
              <a:bodyPr/>
              <a:lstStyle/>
              <a:p>
                <a:pPr>
                  <a:defRPr/>
                </a:pPr>
                <a:endParaRPr lang="zh-CN" altLang="en-US"/>
              </a:p>
            </p:txBody>
          </p:sp>
          <p:sp>
            <p:nvSpPr>
              <p:cNvPr id="13" name="Freeform 33"/>
              <p:cNvSpPr>
                <a:spLocks/>
              </p:cNvSpPr>
              <p:nvPr/>
            </p:nvSpPr>
            <p:spPr bwMode="auto">
              <a:xfrm>
                <a:off x="5003" y="1739"/>
                <a:ext cx="768" cy="1071"/>
              </a:xfrm>
              <a:custGeom>
                <a:avLst/>
                <a:gdLst/>
                <a:ahLst/>
                <a:cxnLst>
                  <a:cxn ang="0">
                    <a:pos x="455" y="337"/>
                  </a:cxn>
                  <a:cxn ang="0">
                    <a:pos x="431" y="371"/>
                  </a:cxn>
                  <a:cxn ang="0">
                    <a:pos x="295" y="314"/>
                  </a:cxn>
                  <a:cxn ang="0">
                    <a:pos x="153" y="223"/>
                  </a:cxn>
                  <a:cxn ang="0">
                    <a:pos x="92" y="126"/>
                  </a:cxn>
                  <a:cxn ang="0">
                    <a:pos x="128" y="211"/>
                  </a:cxn>
                  <a:cxn ang="0">
                    <a:pos x="235" y="299"/>
                  </a:cxn>
                  <a:cxn ang="0">
                    <a:pos x="354" y="380"/>
                  </a:cxn>
                  <a:cxn ang="0">
                    <a:pos x="469" y="437"/>
                  </a:cxn>
                  <a:cxn ang="0">
                    <a:pos x="421" y="488"/>
                  </a:cxn>
                  <a:cxn ang="0">
                    <a:pos x="317" y="496"/>
                  </a:cxn>
                  <a:cxn ang="0">
                    <a:pos x="182" y="514"/>
                  </a:cxn>
                  <a:cxn ang="0">
                    <a:pos x="74" y="561"/>
                  </a:cxn>
                  <a:cxn ang="0">
                    <a:pos x="37" y="590"/>
                  </a:cxn>
                  <a:cxn ang="0">
                    <a:pos x="149" y="561"/>
                  </a:cxn>
                  <a:cxn ang="0">
                    <a:pos x="297" y="546"/>
                  </a:cxn>
                  <a:cxn ang="0">
                    <a:pos x="435" y="535"/>
                  </a:cxn>
                  <a:cxn ang="0">
                    <a:pos x="509" y="559"/>
                  </a:cxn>
                  <a:cxn ang="0">
                    <a:pos x="495" y="683"/>
                  </a:cxn>
                  <a:cxn ang="0">
                    <a:pos x="497" y="843"/>
                  </a:cxn>
                  <a:cxn ang="0">
                    <a:pos x="541" y="971"/>
                  </a:cxn>
                  <a:cxn ang="0">
                    <a:pos x="633" y="1070"/>
                  </a:cxn>
                  <a:cxn ang="0">
                    <a:pos x="620" y="951"/>
                  </a:cxn>
                  <a:cxn ang="0">
                    <a:pos x="590" y="821"/>
                  </a:cxn>
                  <a:cxn ang="0">
                    <a:pos x="571" y="655"/>
                  </a:cxn>
                  <a:cxn ang="0">
                    <a:pos x="580" y="544"/>
                  </a:cxn>
                  <a:cxn ang="0">
                    <a:pos x="626" y="608"/>
                  </a:cxn>
                  <a:cxn ang="0">
                    <a:pos x="651" y="749"/>
                  </a:cxn>
                  <a:cxn ang="0">
                    <a:pos x="672" y="894"/>
                  </a:cxn>
                  <a:cxn ang="0">
                    <a:pos x="737" y="1000"/>
                  </a:cxn>
                  <a:cxn ang="0">
                    <a:pos x="760" y="1000"/>
                  </a:cxn>
                  <a:cxn ang="0">
                    <a:pos x="760" y="891"/>
                  </a:cxn>
                  <a:cxn ang="0">
                    <a:pos x="716" y="789"/>
                  </a:cxn>
                  <a:cxn ang="0">
                    <a:pos x="666" y="657"/>
                  </a:cxn>
                  <a:cxn ang="0">
                    <a:pos x="643" y="561"/>
                  </a:cxn>
                  <a:cxn ang="0">
                    <a:pos x="689" y="499"/>
                  </a:cxn>
                  <a:cxn ang="0">
                    <a:pos x="760" y="507"/>
                  </a:cxn>
                  <a:cxn ang="0">
                    <a:pos x="760" y="507"/>
                  </a:cxn>
                  <a:cxn ang="0">
                    <a:pos x="760" y="507"/>
                  </a:cxn>
                  <a:cxn ang="0">
                    <a:pos x="760" y="507"/>
                  </a:cxn>
                  <a:cxn ang="0">
                    <a:pos x="760" y="507"/>
                  </a:cxn>
                  <a:cxn ang="0">
                    <a:pos x="760" y="507"/>
                  </a:cxn>
                  <a:cxn ang="0">
                    <a:pos x="727" y="442"/>
                  </a:cxn>
                  <a:cxn ang="0">
                    <a:pos x="727" y="380"/>
                  </a:cxn>
                  <a:cxn ang="0">
                    <a:pos x="760" y="288"/>
                  </a:cxn>
                  <a:cxn ang="0">
                    <a:pos x="760" y="288"/>
                  </a:cxn>
                  <a:cxn ang="0">
                    <a:pos x="760" y="288"/>
                  </a:cxn>
                  <a:cxn ang="0">
                    <a:pos x="760" y="288"/>
                  </a:cxn>
                  <a:cxn ang="0">
                    <a:pos x="696" y="335"/>
                  </a:cxn>
                  <a:cxn ang="0">
                    <a:pos x="613" y="433"/>
                  </a:cxn>
                  <a:cxn ang="0">
                    <a:pos x="604" y="359"/>
                  </a:cxn>
                  <a:cxn ang="0">
                    <a:pos x="696" y="250"/>
                  </a:cxn>
                  <a:cxn ang="0">
                    <a:pos x="760" y="178"/>
                  </a:cxn>
                  <a:cxn ang="0">
                    <a:pos x="760" y="178"/>
                  </a:cxn>
                  <a:cxn ang="0">
                    <a:pos x="760" y="132"/>
                  </a:cxn>
                  <a:cxn ang="0">
                    <a:pos x="678" y="239"/>
                  </a:cxn>
                  <a:cxn ang="0">
                    <a:pos x="589" y="380"/>
                  </a:cxn>
                  <a:cxn ang="0">
                    <a:pos x="532" y="348"/>
                  </a:cxn>
                  <a:cxn ang="0">
                    <a:pos x="458" y="240"/>
                  </a:cxn>
                  <a:cxn ang="0">
                    <a:pos x="364" y="109"/>
                  </a:cxn>
                  <a:cxn ang="0">
                    <a:pos x="286" y="18"/>
                  </a:cxn>
                  <a:cxn ang="0">
                    <a:pos x="294" y="81"/>
                  </a:cxn>
                  <a:cxn ang="0">
                    <a:pos x="369" y="211"/>
                  </a:cxn>
                </a:cxnLst>
                <a:rect l="0" t="0" r="r" b="b"/>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945"/>
                    </a:lnTo>
                    <a:lnTo>
                      <a:pt x="760" y="1000"/>
                    </a:lnTo>
                    <a:lnTo>
                      <a:pt x="760" y="945"/>
                    </a:lnTo>
                    <a:lnTo>
                      <a:pt x="760" y="945"/>
                    </a:lnTo>
                    <a:lnTo>
                      <a:pt x="760" y="945"/>
                    </a:lnTo>
                    <a:lnTo>
                      <a:pt x="760" y="945"/>
                    </a:lnTo>
                    <a:lnTo>
                      <a:pt x="760" y="891"/>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451"/>
                    </a:lnTo>
                    <a:lnTo>
                      <a:pt x="760" y="507"/>
                    </a:lnTo>
                    <a:lnTo>
                      <a:pt x="760" y="507"/>
                    </a:lnTo>
                    <a:lnTo>
                      <a:pt x="760" y="507"/>
                    </a:lnTo>
                    <a:lnTo>
                      <a:pt x="760" y="507"/>
                    </a:lnTo>
                    <a:lnTo>
                      <a:pt x="760" y="507"/>
                    </a:lnTo>
                    <a:lnTo>
                      <a:pt x="760" y="507"/>
                    </a:lnTo>
                    <a:lnTo>
                      <a:pt x="760" y="507"/>
                    </a:lnTo>
                    <a:lnTo>
                      <a:pt x="760" y="507"/>
                    </a:lnTo>
                    <a:lnTo>
                      <a:pt x="760" y="507"/>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78"/>
                    </a:lnTo>
                    <a:lnTo>
                      <a:pt x="760" y="178"/>
                    </a:lnTo>
                    <a:lnTo>
                      <a:pt x="760" y="178"/>
                    </a:lnTo>
                    <a:lnTo>
                      <a:pt x="760" y="122"/>
                    </a:lnTo>
                    <a:lnTo>
                      <a:pt x="760" y="178"/>
                    </a:lnTo>
                    <a:lnTo>
                      <a:pt x="760" y="178"/>
                    </a:lnTo>
                    <a:lnTo>
                      <a:pt x="760" y="178"/>
                    </a:lnTo>
                    <a:lnTo>
                      <a:pt x="760" y="122"/>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w="9525" cap="rnd">
                <a:noFill/>
                <a:round/>
                <a:headEnd/>
                <a:tailEnd/>
              </a:ln>
              <a:effectLst/>
            </p:spPr>
            <p:txBody>
              <a:bodyPr/>
              <a:lstStyle/>
              <a:p>
                <a:pPr>
                  <a:defRPr/>
                </a:pPr>
                <a:endParaRPr lang="zh-CN" altLang="en-US"/>
              </a:p>
            </p:txBody>
          </p:sp>
        </p:grpSp>
      </p:grpSp>
      <p:sp>
        <p:nvSpPr>
          <p:cNvPr id="207906" name="Rectangle 34"/>
          <p:cNvSpPr>
            <a:spLocks noGrp="1" noChangeArrowheads="1"/>
          </p:cNvSpPr>
          <p:nvPr>
            <p:ph type="ctrTitle" sz="quarter"/>
          </p:nvPr>
        </p:nvSpPr>
        <p:spPr>
          <a:xfrm>
            <a:off x="685800" y="1524000"/>
            <a:ext cx="7772400" cy="1143000"/>
          </a:xfrm>
        </p:spPr>
        <p:txBody>
          <a:bodyPr/>
          <a:lstStyle>
            <a:lvl1pPr>
              <a:defRPr>
                <a:solidFill>
                  <a:srgbClr val="FFFF00"/>
                </a:solidFill>
              </a:defRPr>
            </a:lvl1pPr>
          </a:lstStyle>
          <a:p>
            <a:r>
              <a:rPr lang="zh-CN" altLang="en-US"/>
              <a:t>单击此处编辑母版标题样式</a:t>
            </a:r>
          </a:p>
        </p:txBody>
      </p:sp>
      <p:sp>
        <p:nvSpPr>
          <p:cNvPr id="207907" name="Rectangle 35"/>
          <p:cNvSpPr>
            <a:spLocks noGrp="1" noChangeArrowheads="1"/>
          </p:cNvSpPr>
          <p:nvPr>
            <p:ph type="subTitle" sz="quarter" idx="1"/>
          </p:nvPr>
        </p:nvSpPr>
        <p:spPr>
          <a:xfrm>
            <a:off x="1371600" y="3048000"/>
            <a:ext cx="6400800" cy="1752600"/>
          </a:xfrm>
        </p:spPr>
        <p:txBody>
          <a:bodyPr anchor="ctr"/>
          <a:lstStyle>
            <a:lvl1pPr marL="0" indent="0" algn="ctr">
              <a:buFontTx/>
              <a:buNone/>
              <a:defRPr>
                <a:solidFill>
                  <a:srgbClr val="FFFFFF"/>
                </a:solidFill>
              </a:defRPr>
            </a:lvl1pPr>
          </a:lstStyle>
          <a:p>
            <a:r>
              <a:rPr lang="zh-CN" altLang="en-US"/>
              <a:t>单击此处编辑母版副标题样式</a:t>
            </a:r>
          </a:p>
        </p:txBody>
      </p:sp>
      <p:sp>
        <p:nvSpPr>
          <p:cNvPr id="36" name="Rectangle 36"/>
          <p:cNvSpPr>
            <a:spLocks noGrp="1" noChangeArrowheads="1"/>
          </p:cNvSpPr>
          <p:nvPr>
            <p:ph type="dt" sz="quarter" idx="10"/>
          </p:nvPr>
        </p:nvSpPr>
        <p:spPr>
          <a:xfrm>
            <a:off x="685800" y="6248400"/>
            <a:ext cx="1905000" cy="457200"/>
          </a:xfrm>
        </p:spPr>
        <p:txBody>
          <a:bodyPr anchor="ctr"/>
          <a:lstStyle>
            <a:lvl1pPr>
              <a:defRPr>
                <a:solidFill>
                  <a:srgbClr val="FFFFFF"/>
                </a:solidFill>
              </a:defRPr>
            </a:lvl1pPr>
          </a:lstStyle>
          <a:p>
            <a:pPr>
              <a:defRPr/>
            </a:pPr>
            <a:endParaRPr lang="en-US" altLang="zh-CN"/>
          </a:p>
        </p:txBody>
      </p:sp>
      <p:sp>
        <p:nvSpPr>
          <p:cNvPr id="37" name="Rectangle 37"/>
          <p:cNvSpPr>
            <a:spLocks noGrp="1" noChangeArrowheads="1"/>
          </p:cNvSpPr>
          <p:nvPr>
            <p:ph type="ftr" sz="quarter" idx="11"/>
          </p:nvPr>
        </p:nvSpPr>
        <p:spPr>
          <a:xfrm>
            <a:off x="3124200" y="6248400"/>
            <a:ext cx="2895600" cy="457200"/>
          </a:xfrm>
        </p:spPr>
        <p:txBody>
          <a:bodyPr anchor="ctr"/>
          <a:lstStyle>
            <a:lvl1pPr>
              <a:defRPr>
                <a:solidFill>
                  <a:srgbClr val="FFFFFF"/>
                </a:solidFill>
              </a:defRPr>
            </a:lvl1pPr>
          </a:lstStyle>
          <a:p>
            <a:pPr>
              <a:defRPr/>
            </a:pPr>
            <a:endParaRPr lang="en-US" altLang="zh-CN"/>
          </a:p>
        </p:txBody>
      </p:sp>
      <p:sp>
        <p:nvSpPr>
          <p:cNvPr id="38" name="Rectangle 38"/>
          <p:cNvSpPr>
            <a:spLocks noGrp="1" noChangeArrowheads="1"/>
          </p:cNvSpPr>
          <p:nvPr>
            <p:ph type="sldNum" sz="quarter" idx="12"/>
          </p:nvPr>
        </p:nvSpPr>
        <p:spPr>
          <a:xfrm>
            <a:off x="6553200" y="6248400"/>
            <a:ext cx="1905000" cy="457200"/>
          </a:xfrm>
        </p:spPr>
        <p:txBody>
          <a:bodyPr anchor="ctr"/>
          <a:lstStyle>
            <a:lvl1pPr>
              <a:defRPr>
                <a:solidFill>
                  <a:srgbClr val="FFFFFF"/>
                </a:solidFill>
              </a:defRPr>
            </a:lvl1pPr>
          </a:lstStyle>
          <a:p>
            <a:pPr>
              <a:defRPr/>
            </a:pPr>
            <a:fld id="{01A046E0-5125-4831-8C0D-AA986CD9AB94}"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6148EF98-412E-4F99-86E8-D62AA7AD5CA2}"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DCD0226D-02B3-41BA-951A-2B3CB2F35B2F}"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3160DEDC-35ED-4ABB-8F2F-4226DBE2AA5E}"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34"/>
          <p:cNvSpPr>
            <a:spLocks noGrp="1" noChangeArrowheads="1"/>
          </p:cNvSpPr>
          <p:nvPr>
            <p:ph type="sldNum" sz="quarter" idx="12"/>
          </p:nvPr>
        </p:nvSpPr>
        <p:spPr>
          <a:ln/>
        </p:spPr>
        <p:txBody>
          <a:bodyPr/>
          <a:lstStyle>
            <a:lvl1pPr>
              <a:defRPr/>
            </a:lvl1pPr>
          </a:lstStyle>
          <a:p>
            <a:pPr>
              <a:defRPr/>
            </a:pPr>
            <a:fld id="{309774F0-BF4D-48D1-A40F-1A4D68F2A270}"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34"/>
          <p:cNvSpPr>
            <a:spLocks noGrp="1" noChangeArrowheads="1"/>
          </p:cNvSpPr>
          <p:nvPr>
            <p:ph type="sldNum" sz="quarter" idx="12"/>
          </p:nvPr>
        </p:nvSpPr>
        <p:spPr>
          <a:ln/>
        </p:spPr>
        <p:txBody>
          <a:bodyPr/>
          <a:lstStyle>
            <a:lvl1pPr>
              <a:defRPr/>
            </a:lvl1pPr>
          </a:lstStyle>
          <a:p>
            <a:pPr>
              <a:defRPr/>
            </a:pPr>
            <a:fld id="{67C0D366-4268-4399-8B68-117A04C5DCAE}"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34"/>
          <p:cNvSpPr>
            <a:spLocks noGrp="1" noChangeArrowheads="1"/>
          </p:cNvSpPr>
          <p:nvPr>
            <p:ph type="sldNum" sz="quarter" idx="12"/>
          </p:nvPr>
        </p:nvSpPr>
        <p:spPr>
          <a:ln/>
        </p:spPr>
        <p:txBody>
          <a:bodyPr/>
          <a:lstStyle>
            <a:lvl1pPr>
              <a:defRPr/>
            </a:lvl1pPr>
          </a:lstStyle>
          <a:p>
            <a:pPr>
              <a:defRPr/>
            </a:pPr>
            <a:fld id="{889B6019-40B7-4FE9-BE61-FADC9C8A11CE}"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3E82B811-C8D4-4289-907F-953BF5AB9E38}"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84096D9E-C8F3-42B8-A060-38E524EB1AA0}"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44E6A2CF-9748-4AE4-A7E8-8C95F80BAFEF}"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44B87DE7-9590-4CEE-A3BC-8E85FA56CA74}"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0005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0005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6735A9EB-C43D-4D71-BED1-40738B228C5D}"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58738"/>
            <a:ext cx="9142413" cy="1709737"/>
            <a:chOff x="0" y="37"/>
            <a:chExt cx="5759" cy="1077"/>
          </a:xfrm>
        </p:grpSpPr>
        <p:sp>
          <p:nvSpPr>
            <p:cNvPr id="5" name="Rectangle 3"/>
            <p:cNvSpPr>
              <a:spLocks noChangeArrowheads="1"/>
            </p:cNvSpPr>
            <p:nvPr/>
          </p:nvSpPr>
          <p:spPr bwMode="auto">
            <a:xfrm>
              <a:off x="3838" y="37"/>
              <a:ext cx="1921" cy="1077"/>
            </a:xfrm>
            <a:prstGeom prst="rect">
              <a:avLst/>
            </a:prstGeom>
            <a:gradFill rotWithShape="0">
              <a:gsLst>
                <a:gs pos="0">
                  <a:srgbClr val="000000"/>
                </a:gs>
                <a:gs pos="50000">
                  <a:schemeClr val="accent2"/>
                </a:gs>
                <a:gs pos="100000">
                  <a:srgbClr val="000000"/>
                </a:gs>
              </a:gsLst>
              <a:lin ang="0" scaled="1"/>
            </a:gradFill>
            <a:ln w="9525">
              <a:noFill/>
              <a:miter lim="800000"/>
              <a:headEnd/>
              <a:tailEnd/>
            </a:ln>
            <a:effectLst/>
          </p:spPr>
          <p:txBody>
            <a:bodyPr/>
            <a:lstStyle/>
            <a:p>
              <a:pPr>
                <a:defRPr/>
              </a:pPr>
              <a:endParaRPr lang="zh-CN" altLang="en-US"/>
            </a:p>
          </p:txBody>
        </p:sp>
        <p:sp>
          <p:nvSpPr>
            <p:cNvPr id="6" name="Rectangle 4"/>
            <p:cNvSpPr>
              <a:spLocks noChangeArrowheads="1"/>
            </p:cNvSpPr>
            <p:nvPr/>
          </p:nvSpPr>
          <p:spPr bwMode="auto">
            <a:xfrm>
              <a:off x="0" y="37"/>
              <a:ext cx="1921" cy="1077"/>
            </a:xfrm>
            <a:prstGeom prst="rect">
              <a:avLst/>
            </a:prstGeom>
            <a:gradFill rotWithShape="0">
              <a:gsLst>
                <a:gs pos="0">
                  <a:srgbClr val="000000"/>
                </a:gs>
                <a:gs pos="50000">
                  <a:schemeClr val="hlink"/>
                </a:gs>
                <a:gs pos="100000">
                  <a:srgbClr val="000000"/>
                </a:gs>
              </a:gsLst>
              <a:lin ang="0" scaled="1"/>
            </a:gradFill>
            <a:ln w="9525">
              <a:noFill/>
              <a:miter lim="800000"/>
              <a:headEnd/>
              <a:tailEnd/>
            </a:ln>
            <a:effectLst/>
          </p:spPr>
          <p:txBody>
            <a:bodyPr/>
            <a:lstStyle/>
            <a:p>
              <a:pPr>
                <a:defRPr/>
              </a:pPr>
              <a:endParaRPr lang="zh-CN" altLang="en-US"/>
            </a:p>
          </p:txBody>
        </p:sp>
        <p:sp>
          <p:nvSpPr>
            <p:cNvPr id="7" name="Rectangle 5"/>
            <p:cNvSpPr>
              <a:spLocks noChangeArrowheads="1"/>
            </p:cNvSpPr>
            <p:nvPr/>
          </p:nvSpPr>
          <p:spPr bwMode="auto">
            <a:xfrm>
              <a:off x="1921" y="37"/>
              <a:ext cx="1917" cy="1077"/>
            </a:xfrm>
            <a:prstGeom prst="rect">
              <a:avLst/>
            </a:prstGeom>
            <a:gradFill rotWithShape="0">
              <a:gsLst>
                <a:gs pos="0">
                  <a:srgbClr val="000000"/>
                </a:gs>
                <a:gs pos="50000">
                  <a:schemeClr val="folHlink"/>
                </a:gs>
                <a:gs pos="100000">
                  <a:srgbClr val="000000"/>
                </a:gs>
              </a:gsLst>
              <a:lin ang="0" scaled="1"/>
            </a:gradFill>
            <a:ln w="9525">
              <a:noFill/>
              <a:miter lim="800000"/>
              <a:headEnd/>
              <a:tailEnd/>
            </a:ln>
            <a:effectLst/>
          </p:spPr>
          <p:txBody>
            <a:bodyPr/>
            <a:lstStyle/>
            <a:p>
              <a:pPr>
                <a:defRPr/>
              </a:pPr>
              <a:endParaRPr lang="zh-CN" altLang="en-US"/>
            </a:p>
          </p:txBody>
        </p:sp>
        <p:sp>
          <p:nvSpPr>
            <p:cNvPr id="8" name="Rectangle 6"/>
            <p:cNvSpPr>
              <a:spLocks noChangeArrowheads="1"/>
            </p:cNvSpPr>
            <p:nvPr/>
          </p:nvSpPr>
          <p:spPr bwMode="auto">
            <a:xfrm>
              <a:off x="0" y="1049"/>
              <a:ext cx="5759" cy="41"/>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p>
          </p:txBody>
        </p:sp>
        <p:sp>
          <p:nvSpPr>
            <p:cNvPr id="9" name="Rectangle 7"/>
            <p:cNvSpPr>
              <a:spLocks noChangeArrowheads="1"/>
            </p:cNvSpPr>
            <p:nvPr/>
          </p:nvSpPr>
          <p:spPr bwMode="auto">
            <a:xfrm>
              <a:off x="0" y="63"/>
              <a:ext cx="5759" cy="39"/>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p>
          </p:txBody>
        </p:sp>
        <p:sp>
          <p:nvSpPr>
            <p:cNvPr id="10" name="Rectangle 8"/>
            <p:cNvSpPr>
              <a:spLocks noChangeArrowheads="1"/>
            </p:cNvSpPr>
            <p:nvPr/>
          </p:nvSpPr>
          <p:spPr bwMode="auto">
            <a:xfrm>
              <a:off x="0" y="231"/>
              <a:ext cx="5759" cy="678"/>
            </a:xfrm>
            <a:prstGeom prst="rect">
              <a:avLst/>
            </a:prstGeom>
            <a:gradFill rotWithShape="0">
              <a:gsLst>
                <a:gs pos="0">
                  <a:srgbClr val="006666"/>
                </a:gs>
                <a:gs pos="100000">
                  <a:schemeClr val="bg1"/>
                </a:gs>
              </a:gsLst>
              <a:lin ang="0" scaled="1"/>
            </a:gradFill>
            <a:ln w="9525">
              <a:noFill/>
              <a:miter lim="800000"/>
              <a:headEnd/>
              <a:tailEnd/>
            </a:ln>
            <a:effectLst/>
          </p:spPr>
          <p:txBody>
            <a:bodyPr/>
            <a:lstStyle/>
            <a:p>
              <a:pPr>
                <a:defRPr/>
              </a:pPr>
              <a:endParaRPr lang="zh-CN" altLang="en-US"/>
            </a:p>
          </p:txBody>
        </p:sp>
      </p:grpSp>
      <p:sp>
        <p:nvSpPr>
          <p:cNvPr id="239625" name="Rectangle 9"/>
          <p:cNvSpPr>
            <a:spLocks noGrp="1" noChangeArrowheads="1"/>
          </p:cNvSpPr>
          <p:nvPr>
            <p:ph type="ctrTitle" sz="quarter"/>
          </p:nvPr>
        </p:nvSpPr>
        <p:spPr>
          <a:xfrm>
            <a:off x="123825" y="427038"/>
            <a:ext cx="8920163" cy="981075"/>
          </a:xfrm>
        </p:spPr>
        <p:txBody>
          <a:bodyPr/>
          <a:lstStyle>
            <a:lvl1pPr>
              <a:defRPr/>
            </a:lvl1pPr>
          </a:lstStyle>
          <a:p>
            <a:r>
              <a:rPr lang="zh-CN" altLang="en-US"/>
              <a:t>单击此处编辑母版标题样式</a:t>
            </a:r>
          </a:p>
        </p:txBody>
      </p:sp>
      <p:sp>
        <p:nvSpPr>
          <p:cNvPr id="239626" name="Rectangle 10"/>
          <p:cNvSpPr>
            <a:spLocks noGrp="1" noChangeArrowheads="1"/>
          </p:cNvSpPr>
          <p:nvPr>
            <p:ph type="subTitle" sz="quarter" idx="1"/>
          </p:nvPr>
        </p:nvSpPr>
        <p:spPr>
          <a:xfrm>
            <a:off x="100013" y="1849438"/>
            <a:ext cx="8943975" cy="4391025"/>
          </a:xfrm>
        </p:spPr>
        <p:txBody>
          <a:bodyPr/>
          <a:lstStyle>
            <a:lvl1pPr marL="0" indent="0" algn="ctr">
              <a:buFontTx/>
              <a:buNone/>
              <a:defRPr/>
            </a:lvl1pPr>
          </a:lstStyle>
          <a:p>
            <a:r>
              <a:rPr lang="zh-CN" altLang="en-US"/>
              <a:t>单击此处编辑母版副标题样式</a:t>
            </a:r>
          </a:p>
        </p:txBody>
      </p:sp>
      <p:sp>
        <p:nvSpPr>
          <p:cNvPr id="11" name="Rectangle 11"/>
          <p:cNvSpPr>
            <a:spLocks noGrp="1" noChangeArrowheads="1"/>
          </p:cNvSpPr>
          <p:nvPr>
            <p:ph type="dt" sz="quarter" idx="10"/>
          </p:nvPr>
        </p:nvSpPr>
        <p:spPr>
          <a:xfrm>
            <a:off x="112713" y="6351588"/>
            <a:ext cx="2647950" cy="457200"/>
          </a:xfrm>
        </p:spPr>
        <p:txBody>
          <a:bodyPr/>
          <a:lstStyle>
            <a:lvl1pPr>
              <a:defRPr/>
            </a:lvl1pPr>
          </a:lstStyle>
          <a:p>
            <a:pPr>
              <a:defRPr/>
            </a:pPr>
            <a:endParaRPr lang="zh-CN" altLang="en-US"/>
          </a:p>
        </p:txBody>
      </p:sp>
      <p:sp>
        <p:nvSpPr>
          <p:cNvPr id="12" name="Rectangle 12"/>
          <p:cNvSpPr>
            <a:spLocks noGrp="1" noChangeArrowheads="1"/>
          </p:cNvSpPr>
          <p:nvPr>
            <p:ph type="ftr" sz="quarter" idx="11"/>
          </p:nvPr>
        </p:nvSpPr>
        <p:spPr>
          <a:xfrm>
            <a:off x="2900363" y="6351588"/>
            <a:ext cx="3402012" cy="457200"/>
          </a:xfrm>
        </p:spPr>
        <p:txBody>
          <a:bodyPr/>
          <a:lstStyle>
            <a:lvl1pPr>
              <a:defRPr/>
            </a:lvl1pPr>
          </a:lstStyle>
          <a:p>
            <a:pPr>
              <a:defRPr/>
            </a:pPr>
            <a:endParaRPr lang="zh-CN" altLang="en-US"/>
          </a:p>
        </p:txBody>
      </p:sp>
      <p:sp>
        <p:nvSpPr>
          <p:cNvPr id="13" name="Rectangle 13"/>
          <p:cNvSpPr>
            <a:spLocks noGrp="1" noChangeArrowheads="1"/>
          </p:cNvSpPr>
          <p:nvPr>
            <p:ph type="sldNum" sz="quarter" idx="12"/>
          </p:nvPr>
        </p:nvSpPr>
        <p:spPr>
          <a:xfrm>
            <a:off x="6442075" y="6351588"/>
            <a:ext cx="2601913" cy="457200"/>
          </a:xfrm>
        </p:spPr>
        <p:txBody>
          <a:bodyPr/>
          <a:lstStyle>
            <a:lvl1pPr>
              <a:defRPr/>
            </a:lvl1pPr>
          </a:lstStyle>
          <a:p>
            <a:pPr>
              <a:defRPr/>
            </a:pP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82563" y="1801813"/>
            <a:ext cx="4341812"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6775" y="1801813"/>
            <a:ext cx="43434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F682AB27-83F8-451E-9B28-895EE2051706}"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26250" y="215900"/>
            <a:ext cx="2217738" cy="6024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9863" y="215900"/>
            <a:ext cx="6503987" cy="6024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a:lstStyle/>
          <a:p>
            <a:pPr>
              <a:defRPr/>
            </a:pPr>
            <a:endParaRPr lang="zh-CN" altLang="en-US"/>
          </a:p>
        </p:txBody>
      </p:sp>
      <p:sp>
        <p:nvSpPr>
          <p:cNvPr id="254979" name="Rectangle 3"/>
          <p:cNvSpPr>
            <a:spLocks noGrp="1" noChangeArrowheads="1"/>
          </p:cNvSpPr>
          <p:nvPr>
            <p:ph type="ctrTitle" sz="quarter"/>
          </p:nvPr>
        </p:nvSpPr>
        <p:spPr>
          <a:xfrm>
            <a:off x="381000" y="2286000"/>
            <a:ext cx="7772400" cy="1143000"/>
          </a:xfrm>
        </p:spPr>
        <p:txBody>
          <a:bodyPr/>
          <a:lstStyle>
            <a:lvl1pPr>
              <a:defRPr/>
            </a:lvl1pPr>
          </a:lstStyle>
          <a:p>
            <a:r>
              <a:rPr lang="zh-CN" altLang="en-US"/>
              <a:t>单击此处编辑母版标题样式</a:t>
            </a:r>
          </a:p>
        </p:txBody>
      </p:sp>
      <p:sp>
        <p:nvSpPr>
          <p:cNvPr id="254980" name="Rectangle 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 name="Rectangle 5"/>
          <p:cNvSpPr>
            <a:spLocks noGrp="1" noChangeArrowheads="1"/>
          </p:cNvSpPr>
          <p:nvPr>
            <p:ph type="dt" sz="quarter" idx="10"/>
          </p:nvPr>
        </p:nvSpPr>
        <p:spPr>
          <a:xfrm>
            <a:off x="381000" y="6248400"/>
            <a:ext cx="1905000" cy="457200"/>
          </a:xfrm>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xfrm>
            <a:off x="6858000" y="6248400"/>
            <a:ext cx="1905000" cy="457200"/>
          </a:xfrm>
        </p:spPr>
        <p:txBody>
          <a:bodyPr/>
          <a:lstStyle>
            <a:lvl1pPr>
              <a:defRPr/>
            </a:lvl1pPr>
          </a:lstStyle>
          <a:p>
            <a:pPr>
              <a:defRPr/>
            </a:pPr>
            <a:fld id="{1AD21DE8-6DC5-45CB-9494-EA92B1FEF698}" type="slidenum">
              <a:rPr lang="zh-CN" altLang="en-US"/>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60B0CFC-BB9E-4C39-8E05-371DC4519EE4}" type="slidenum">
              <a:rPr lang="zh-CN" altLang="en-US"/>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F8A1287-2594-4F99-B3D9-0278792D7E63}" type="slidenum">
              <a:rPr lang="zh-CN" altLang="en-US"/>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D7FAAA2-2AB0-4FAD-9B44-F9A89A6C8A78}" type="slidenum">
              <a:rPr lang="zh-CN" altLang="en-US"/>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4A03A390-CDEA-4A11-84FB-F7F14BCDA6E2}" type="slidenum">
              <a:rPr lang="zh-CN" altLang="en-US"/>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B5B07D9D-B95E-4115-84A0-16ABE776C137}"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9EB8B81B-CD7E-4C36-8375-3EBCC58651AC}"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B7E46306-C996-4622-91B5-15990847655B}" type="slidenum">
              <a:rPr lang="zh-CN" altLang="en-US"/>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BBBE46AE-A772-4A80-8B9E-0E63EA49B1DC}" type="slidenum">
              <a:rPr lang="zh-CN" altLang="en-US"/>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1E90F14-9430-42A3-BAB2-6311B79538F4}" type="slidenum">
              <a:rPr lang="zh-CN" altLang="en-US"/>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5899805-AE3A-4B57-A0F6-ABD485C310B1}" type="slidenum">
              <a:rPr lang="zh-CN" altLang="en-US"/>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7500" y="266700"/>
            <a:ext cx="2095500" cy="5524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66700"/>
            <a:ext cx="6134100" cy="5524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C19D6E1-3489-49C6-8DB1-6C814528D3E1}" type="slidenum">
              <a:rPr lang="zh-CN" altLang="en-US"/>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zh-CN" altLang="en-US"/>
          </a:p>
        </p:txBody>
      </p:sp>
      <p:sp>
        <p:nvSpPr>
          <p:cNvPr id="339970" name="Rectangle 2"/>
          <p:cNvSpPr>
            <a:spLocks noGrp="1" noChangeArrowheads="1"/>
          </p:cNvSpPr>
          <p:nvPr>
            <p:ph type="ctrTitle"/>
          </p:nvPr>
        </p:nvSpPr>
        <p:spPr>
          <a:xfrm>
            <a:off x="914400" y="1524000"/>
            <a:ext cx="7623175" cy="1752600"/>
          </a:xfrm>
        </p:spPr>
        <p:txBody>
          <a:bodyPr/>
          <a:lstStyle>
            <a:lvl1pPr>
              <a:defRPr sz="5000"/>
            </a:lvl1pPr>
          </a:lstStyle>
          <a:p>
            <a:r>
              <a:rPr lang="en-US" altLang="zh-CN"/>
              <a:t>单击此处编辑母版标题样式</a:t>
            </a:r>
          </a:p>
        </p:txBody>
      </p:sp>
      <p:sp>
        <p:nvSpPr>
          <p:cNvPr id="3399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zh-CN"/>
              <a:t>单击此处编辑母版副标题样式</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28C3ECA5-F45F-4B9E-8BB2-72C3D6AD7A5C}" type="slidenum">
              <a:rPr lang="en-US" altLang="zh-CN"/>
              <a:pPr>
                <a:defRPr/>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431C863-B536-4E07-9A3A-FE634AACD8C2}" type="slidenum">
              <a:rPr lang="en-US" altLang="zh-CN"/>
              <a:pPr>
                <a:defRPr/>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ACF29C9-6FF9-4AFE-B1D7-340A22B9A8DA}" type="slidenum">
              <a:rPr lang="en-US" altLang="zh-CN"/>
              <a:pPr>
                <a:defRPr/>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7EBE851-F4D4-4672-8D81-2FD180B26703}" type="slidenum">
              <a:rPr lang="en-US" altLang="zh-CN"/>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5F2A2B6-1903-4538-9158-778030FA96BF}"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A9A2891-F8A2-41BC-BF72-CA932710FECE}"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2910D15-9907-4FBB-A4C1-D92E34CEF8A2}" type="slidenum">
              <a:rPr lang="en-US" altLang="zh-CN"/>
              <a:pPr>
                <a:defRPr/>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99D4C46-25CA-4BDD-B12F-1073653A3E65}" type="slidenum">
              <a:rPr lang="en-US" altLang="zh-CN"/>
              <a:pPr>
                <a:defRPr/>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1548209-F4B5-423A-B473-0753C33EF940}" type="slidenum">
              <a:rPr lang="en-US" altLang="zh-CN"/>
              <a:pPr>
                <a:defRPr/>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A72D08-96C6-4E95-B2BC-0CFF9F41F2B5}" type="slidenum">
              <a:rPr lang="en-US" altLang="zh-CN"/>
              <a:pPr>
                <a:defRPr/>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791784-2E72-4E25-A157-4733BF7B659D}" type="slidenum">
              <a:rPr lang="en-US" altLang="zh-CN"/>
              <a:pPr>
                <a:defRPr/>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79965D-CC6A-4BC3-9677-0268C8708DCE}"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矩形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矩形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矩形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矩形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矩形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矩形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矩形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矩形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标题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zh-CN" altLang="en-US" smtClean="0"/>
              <a:t>单击此处编辑母版标题样式</a:t>
            </a:r>
            <a:endParaRPr lang="en-US"/>
          </a:p>
        </p:txBody>
      </p:sp>
      <p:sp>
        <p:nvSpPr>
          <p:cNvPr id="9" name="副标题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5" name="日期占位符 27"/>
          <p:cNvSpPr>
            <a:spLocks noGrp="1"/>
          </p:cNvSpPr>
          <p:nvPr>
            <p:ph type="dt" sz="half" idx="10"/>
          </p:nvPr>
        </p:nvSpPr>
        <p:spPr/>
        <p:txBody>
          <a:bodyPr/>
          <a:lstStyle>
            <a:lvl1pPr>
              <a:defRPr/>
            </a:lvl1pPr>
            <a:extLst/>
          </a:lstStyle>
          <a:p>
            <a:pPr>
              <a:defRPr/>
            </a:pPr>
            <a:endParaRPr lang="en-US" altLang="zh-CN"/>
          </a:p>
        </p:txBody>
      </p:sp>
      <p:sp>
        <p:nvSpPr>
          <p:cNvPr id="16" name="页脚占位符 16"/>
          <p:cNvSpPr>
            <a:spLocks noGrp="1"/>
          </p:cNvSpPr>
          <p:nvPr>
            <p:ph type="ftr" sz="quarter" idx="11"/>
          </p:nvPr>
        </p:nvSpPr>
        <p:spPr/>
        <p:txBody>
          <a:bodyPr/>
          <a:lstStyle>
            <a:lvl1pPr>
              <a:defRPr/>
            </a:lvl1pPr>
            <a:extLst/>
          </a:lstStyle>
          <a:p>
            <a:pPr>
              <a:defRPr/>
            </a:pPr>
            <a:endParaRPr lang="en-US" altLang="zh-CN"/>
          </a:p>
        </p:txBody>
      </p:sp>
      <p:sp>
        <p:nvSpPr>
          <p:cNvPr id="17" name="灯片编号占位符 28"/>
          <p:cNvSpPr>
            <a:spLocks noGrp="1"/>
          </p:cNvSpPr>
          <p:nvPr>
            <p:ph type="sldNum" sz="quarter" idx="12"/>
          </p:nvPr>
        </p:nvSpPr>
        <p:spPr/>
        <p:txBody>
          <a:bodyPr/>
          <a:lstStyle>
            <a:lvl1pPr>
              <a:defRPr/>
            </a:lvl1pPr>
            <a:extLst/>
          </a:lstStyle>
          <a:p>
            <a:pPr>
              <a:defRPr/>
            </a:pPr>
            <a:fld id="{39EFEDD6-E330-40C1-828B-5DF6AC0D11A9}" type="slidenum">
              <a:rPr lang="zh-CN" altLang="en-US"/>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B4A1EA60-60DF-4327-89E8-C4C4FCE9719C}" type="slidenum">
              <a:rPr lang="zh-CN" altLang="en-US"/>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任意多边形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任意多边形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任意多边形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任意多边形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任意多边形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任意多边形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任意多边形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任意多边形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任意多边形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任意多边形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任意多边形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任意多边形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任意多边形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任意多边形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矩形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矩形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矩形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矩形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矩形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矩形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文本占位符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2" name="标题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zh-CN" altLang="en-US" smtClean="0"/>
              <a:t>单击此处编辑母版标题样式</a:t>
            </a:r>
            <a:endParaRPr lang="en-US"/>
          </a:p>
        </p:txBody>
      </p:sp>
      <p:sp>
        <p:nvSpPr>
          <p:cNvPr id="25" name="日期占位符 3"/>
          <p:cNvSpPr>
            <a:spLocks noGrp="1"/>
          </p:cNvSpPr>
          <p:nvPr>
            <p:ph type="dt" sz="half" idx="10"/>
          </p:nvPr>
        </p:nvSpPr>
        <p:spPr/>
        <p:txBody>
          <a:bodyPr/>
          <a:lstStyle>
            <a:lvl1pPr>
              <a:defRPr/>
            </a:lvl1pPr>
            <a:extLst/>
          </a:lstStyle>
          <a:p>
            <a:pPr>
              <a:defRPr/>
            </a:pPr>
            <a:endParaRPr lang="en-US" altLang="zh-CN"/>
          </a:p>
        </p:txBody>
      </p:sp>
      <p:sp>
        <p:nvSpPr>
          <p:cNvPr id="26" name="页脚占位符 4"/>
          <p:cNvSpPr>
            <a:spLocks noGrp="1"/>
          </p:cNvSpPr>
          <p:nvPr>
            <p:ph type="ftr" sz="quarter" idx="11"/>
          </p:nvPr>
        </p:nvSpPr>
        <p:spPr/>
        <p:txBody>
          <a:bodyPr/>
          <a:lstStyle>
            <a:lvl1pPr>
              <a:defRPr/>
            </a:lvl1pPr>
            <a:extLst/>
          </a:lstStyle>
          <a:p>
            <a:pPr>
              <a:defRPr/>
            </a:pPr>
            <a:endParaRPr lang="en-US" altLang="zh-CN"/>
          </a:p>
        </p:txBody>
      </p:sp>
      <p:sp>
        <p:nvSpPr>
          <p:cNvPr id="27" name="灯片编号占位符 5"/>
          <p:cNvSpPr>
            <a:spLocks noGrp="1"/>
          </p:cNvSpPr>
          <p:nvPr>
            <p:ph type="sldNum" sz="quarter" idx="12"/>
          </p:nvPr>
        </p:nvSpPr>
        <p:spPr/>
        <p:txBody>
          <a:bodyPr/>
          <a:lstStyle>
            <a:lvl1pPr>
              <a:defRPr/>
            </a:lvl1pPr>
            <a:extLst/>
          </a:lstStyle>
          <a:p>
            <a:pPr>
              <a:defRPr/>
            </a:pPr>
            <a:fld id="{6A35865F-B5B0-4066-9277-CB549A24CD40}" type="slidenum">
              <a:rPr lang="zh-CN" altLang="en-US"/>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512064"/>
            <a:ext cx="8229600" cy="914400"/>
          </a:xfrm>
        </p:spPr>
        <p:txBody>
          <a:bodyPr/>
          <a:lstStyle>
            <a:extLst/>
          </a:lstStyle>
          <a:p>
            <a:r>
              <a:rPr lang="zh-CN" altLang="en-US" smtClean="0"/>
              <a:t>单击此处编辑母版标题样式</a:t>
            </a:r>
            <a:endParaRPr lang="en-US"/>
          </a:p>
        </p:txBody>
      </p:sp>
      <p:sp>
        <p:nvSpPr>
          <p:cNvPr id="3" name="内容占位符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extLst/>
          </a:lstStyle>
          <a:p>
            <a:pPr>
              <a:defRPr/>
            </a:pPr>
            <a:endParaRPr lang="en-US" altLang="zh-CN"/>
          </a:p>
        </p:txBody>
      </p:sp>
      <p:sp>
        <p:nvSpPr>
          <p:cNvPr id="6" name="页脚占位符 5"/>
          <p:cNvSpPr>
            <a:spLocks noGrp="1"/>
          </p:cNvSpPr>
          <p:nvPr>
            <p:ph type="ftr" sz="quarter" idx="11"/>
          </p:nvPr>
        </p:nvSpPr>
        <p:spPr/>
        <p:txBody>
          <a:bodyPr/>
          <a:lstStyle>
            <a:lvl1pPr>
              <a:defRPr/>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5DC21864-B51C-40AF-B02B-0F8D36066507}"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601F54D7-7A97-4F17-B1E7-311ED7149FD2}" type="slidenum">
              <a:rPr lang="zh-CN" altLang="en-US"/>
              <a:pPr>
                <a:defRPr/>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矩形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矩形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矩形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矩形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矩形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矩形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矩形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矩形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矩形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矩形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标题 1"/>
          <p:cNvSpPr>
            <a:spLocks noGrp="1"/>
          </p:cNvSpPr>
          <p:nvPr>
            <p:ph type="title"/>
          </p:nvPr>
        </p:nvSpPr>
        <p:spPr>
          <a:xfrm>
            <a:off x="504824" y="512064"/>
            <a:ext cx="7772400" cy="914400"/>
          </a:xfrm>
        </p:spPr>
        <p:txBody>
          <a:bodyPr/>
          <a:lstStyle>
            <a:lvl1pPr>
              <a:defRPr sz="4000"/>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7" name="日期占位符 6"/>
          <p:cNvSpPr>
            <a:spLocks noGrp="1"/>
          </p:cNvSpPr>
          <p:nvPr>
            <p:ph type="dt" sz="half" idx="10"/>
          </p:nvPr>
        </p:nvSpPr>
        <p:spPr/>
        <p:txBody>
          <a:bodyPr/>
          <a:lstStyle>
            <a:lvl1pPr>
              <a:defRPr/>
            </a:lvl1pPr>
            <a:extLst/>
          </a:lstStyle>
          <a:p>
            <a:pPr>
              <a:defRPr/>
            </a:pPr>
            <a:endParaRPr lang="en-US" altLang="zh-CN"/>
          </a:p>
        </p:txBody>
      </p:sp>
      <p:sp>
        <p:nvSpPr>
          <p:cNvPr id="18" name="页脚占位符 7"/>
          <p:cNvSpPr>
            <a:spLocks noGrp="1"/>
          </p:cNvSpPr>
          <p:nvPr>
            <p:ph type="ftr" sz="quarter" idx="11"/>
          </p:nvPr>
        </p:nvSpPr>
        <p:spPr/>
        <p:txBody>
          <a:bodyPr/>
          <a:lstStyle>
            <a:lvl1pPr>
              <a:defRPr/>
            </a:lvl1pPr>
            <a:extLst/>
          </a:lstStyle>
          <a:p>
            <a:pPr>
              <a:defRPr/>
            </a:pPr>
            <a:endParaRPr lang="en-US" altLang="zh-CN"/>
          </a:p>
        </p:txBody>
      </p:sp>
      <p:sp>
        <p:nvSpPr>
          <p:cNvPr id="19" name="灯片编号占位符 8"/>
          <p:cNvSpPr>
            <a:spLocks noGrp="1"/>
          </p:cNvSpPr>
          <p:nvPr>
            <p:ph type="sldNum" sz="quarter" idx="12"/>
          </p:nvPr>
        </p:nvSpPr>
        <p:spPr/>
        <p:txBody>
          <a:bodyPr/>
          <a:lstStyle>
            <a:lvl1pPr>
              <a:defRPr/>
            </a:lvl1pPr>
            <a:extLst/>
          </a:lstStyle>
          <a:p>
            <a:pPr>
              <a:defRPr/>
            </a:pPr>
            <a:fld id="{13A3721D-15E5-4C10-8554-47EBD8CC5A11}" type="slidenum">
              <a:rPr lang="zh-CN" altLang="en-US"/>
              <a:pPr>
                <a:defRPr/>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2064"/>
            <a:ext cx="7772400" cy="914400"/>
          </a:xfrm>
        </p:spPr>
        <p:txBody>
          <a:bodyPr/>
          <a:lstStyle>
            <a:lvl1pPr>
              <a:defRPr sz="4000" cap="none" baseline="0"/>
            </a:lvl1pPr>
            <a:extLst/>
          </a:lstStyle>
          <a:p>
            <a:r>
              <a:rPr lang="zh-CN" altLang="en-US" smtClean="0"/>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endParaRPr lang="en-US" altLang="zh-CN"/>
          </a:p>
        </p:txBody>
      </p:sp>
      <p:sp>
        <p:nvSpPr>
          <p:cNvPr id="4" name="页脚占位符 2"/>
          <p:cNvSpPr>
            <a:spLocks noGrp="1"/>
          </p:cNvSpPr>
          <p:nvPr>
            <p:ph type="ftr" sz="quarter" idx="11"/>
          </p:nvPr>
        </p:nvSpPr>
        <p:spPr/>
        <p:txBody>
          <a:bodyPr/>
          <a:lstStyle>
            <a:lvl1pPr>
              <a:defRPr/>
            </a:lvl1pPr>
          </a:lstStyle>
          <a:p>
            <a:pPr>
              <a:defRPr/>
            </a:pPr>
            <a:endParaRPr lang="en-US" altLang="zh-CN"/>
          </a:p>
        </p:txBody>
      </p:sp>
      <p:sp>
        <p:nvSpPr>
          <p:cNvPr id="5" name="灯片编号占位符 22"/>
          <p:cNvSpPr>
            <a:spLocks noGrp="1"/>
          </p:cNvSpPr>
          <p:nvPr>
            <p:ph type="sldNum" sz="quarter" idx="12"/>
          </p:nvPr>
        </p:nvSpPr>
        <p:spPr/>
        <p:txBody>
          <a:bodyPr/>
          <a:lstStyle>
            <a:lvl1pPr>
              <a:defRPr/>
            </a:lvl1pPr>
          </a:lstStyle>
          <a:p>
            <a:pPr>
              <a:defRPr/>
            </a:pPr>
            <a:fld id="{9B5FC9B8-EAC6-4EA4-B65B-420CDD901A2F}" type="slidenum">
              <a:rPr lang="zh-CN" altLang="en-US"/>
              <a:pPr>
                <a:defRPr/>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extLst/>
          </a:lstStyle>
          <a:p>
            <a:pPr>
              <a:defRPr/>
            </a:pPr>
            <a:endParaRPr lang="en-US" altLang="zh-CN"/>
          </a:p>
        </p:txBody>
      </p:sp>
      <p:sp>
        <p:nvSpPr>
          <p:cNvPr id="3" name="页脚占位符 2"/>
          <p:cNvSpPr>
            <a:spLocks noGrp="1"/>
          </p:cNvSpPr>
          <p:nvPr>
            <p:ph type="ftr" sz="quarter" idx="11"/>
          </p:nvPr>
        </p:nvSpPr>
        <p:spPr/>
        <p:txBody>
          <a:bodyPr/>
          <a:lstStyle>
            <a:lvl1pPr>
              <a:defRPr/>
            </a:lvl1pPr>
            <a:extLst/>
          </a:lstStyle>
          <a:p>
            <a:pPr>
              <a:defRPr/>
            </a:pPr>
            <a:endParaRPr lang="en-US" altLang="zh-CN"/>
          </a:p>
        </p:txBody>
      </p:sp>
      <p:sp>
        <p:nvSpPr>
          <p:cNvPr id="4" name="灯片编号占位符 3"/>
          <p:cNvSpPr>
            <a:spLocks noGrp="1"/>
          </p:cNvSpPr>
          <p:nvPr>
            <p:ph type="sldNum" sz="quarter" idx="12"/>
          </p:nvPr>
        </p:nvSpPr>
        <p:spPr/>
        <p:txBody>
          <a:bodyPr/>
          <a:lstStyle>
            <a:lvl1pPr>
              <a:defRPr/>
            </a:lvl1pPr>
            <a:extLst/>
          </a:lstStyle>
          <a:p>
            <a:pPr>
              <a:defRPr/>
            </a:pPr>
            <a:fld id="{47753BC2-FB33-4EAF-A1A3-1ED92ECE6F3C}" type="slidenum">
              <a:rPr lang="zh-CN" altLang="en-US"/>
              <a:pPr>
                <a:defRPr/>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273050"/>
            <a:ext cx="8229600" cy="1162050"/>
          </a:xfrm>
        </p:spPr>
        <p:txBody>
          <a:bodyPr anchor="ctr"/>
          <a:lstStyle>
            <a:lvl1pPr algn="l">
              <a:buNone/>
              <a:defRPr sz="3600" b="0"/>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BBF00B10-6D45-4B6B-8A3E-3D312F5C2863}" type="slidenum">
              <a:rPr lang="zh-CN" altLang="en-US"/>
              <a:pPr>
                <a:defRPr/>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直接连接符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组合 19"/>
          <p:cNvGrpSpPr>
            <a:grpSpLocks/>
          </p:cNvGrpSpPr>
          <p:nvPr/>
        </p:nvGrpSpPr>
        <p:grpSpPr bwMode="auto">
          <a:xfrm rot="5400000">
            <a:off x="8515351" y="1219200"/>
            <a:ext cx="131762" cy="128587"/>
            <a:chOff x="6668087" y="1297746"/>
            <a:chExt cx="161840" cy="156602"/>
          </a:xfrm>
        </p:grpSpPr>
        <p:cxnSp>
          <p:nvCxnSpPr>
            <p:cNvPr id="8" name="直接连接符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组合 25"/>
          <p:cNvGrpSpPr>
            <a:grpSpLocks/>
          </p:cNvGrpSpPr>
          <p:nvPr/>
        </p:nvGrpSpPr>
        <p:grpSpPr bwMode="auto">
          <a:xfrm rot="5400000">
            <a:off x="8667751" y="1371600"/>
            <a:ext cx="131762" cy="128587"/>
            <a:chOff x="6668087" y="1297746"/>
            <a:chExt cx="161840" cy="156602"/>
          </a:xfrm>
        </p:grpSpPr>
        <p:cxnSp>
          <p:nvCxnSpPr>
            <p:cNvPr id="12" name="直接连接符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组合 29"/>
          <p:cNvGrpSpPr>
            <a:grpSpLocks/>
          </p:cNvGrpSpPr>
          <p:nvPr/>
        </p:nvGrpSpPr>
        <p:grpSpPr bwMode="auto">
          <a:xfrm rot="5400000">
            <a:off x="8320087" y="1474788"/>
            <a:ext cx="131763" cy="128588"/>
            <a:chOff x="6668087" y="1297746"/>
            <a:chExt cx="161840" cy="156602"/>
          </a:xfrm>
        </p:grpSpPr>
        <p:cxnSp>
          <p:nvCxnSpPr>
            <p:cNvPr id="16" name="直接连接符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标题 1"/>
          <p:cNvSpPr>
            <a:spLocks noGrp="1"/>
          </p:cNvSpPr>
          <p:nvPr>
            <p:ph type="title"/>
          </p:nvPr>
        </p:nvSpPr>
        <p:spPr bwMode="grayWhite">
          <a:xfrm>
            <a:off x="914400" y="441251"/>
            <a:ext cx="6858000" cy="701749"/>
          </a:xfrm>
        </p:spPr>
        <p:txBody>
          <a:bodyPr anchor="b"/>
          <a:lstStyle>
            <a:lvl1pPr algn="l">
              <a:buNone/>
              <a:defRPr sz="2100" b="0"/>
            </a:lvl1pPr>
            <a:extLst/>
          </a:lstStyle>
          <a:p>
            <a:r>
              <a:rPr lang="zh-CN" altLang="en-US" smtClean="0"/>
              <a:t>单击此处编辑母版标题样式</a:t>
            </a:r>
            <a:endParaRPr lang="en-US"/>
          </a:p>
        </p:txBody>
      </p:sp>
      <p:sp>
        <p:nvSpPr>
          <p:cNvPr id="3" name="图片占位符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zh-CN" altLang="en-US" noProof="0" smtClean="0"/>
              <a:t>单击图标添加图片</a:t>
            </a:r>
            <a:endParaRPr lang="en-US" noProof="0"/>
          </a:p>
        </p:txBody>
      </p:sp>
      <p:sp>
        <p:nvSpPr>
          <p:cNvPr id="4" name="文本占位符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19" name="日期占位符 4"/>
          <p:cNvSpPr>
            <a:spLocks noGrp="1"/>
          </p:cNvSpPr>
          <p:nvPr>
            <p:ph type="dt" sz="half" idx="10"/>
          </p:nvPr>
        </p:nvSpPr>
        <p:spPr>
          <a:xfrm>
            <a:off x="6477000" y="55563"/>
            <a:ext cx="2133600" cy="365125"/>
          </a:xfrm>
        </p:spPr>
        <p:txBody>
          <a:bodyPr/>
          <a:lstStyle>
            <a:lvl1pPr>
              <a:defRPr/>
            </a:lvl1pPr>
            <a:extLst/>
          </a:lstStyle>
          <a:p>
            <a:pPr>
              <a:defRPr/>
            </a:pPr>
            <a:endParaRPr lang="en-US" altLang="zh-CN"/>
          </a:p>
        </p:txBody>
      </p:sp>
      <p:sp>
        <p:nvSpPr>
          <p:cNvPr id="20" name="页脚占位符 5"/>
          <p:cNvSpPr>
            <a:spLocks noGrp="1"/>
          </p:cNvSpPr>
          <p:nvPr>
            <p:ph type="ftr" sz="quarter" idx="11"/>
          </p:nvPr>
        </p:nvSpPr>
        <p:spPr>
          <a:xfrm>
            <a:off x="914400" y="55563"/>
            <a:ext cx="5562600" cy="365125"/>
          </a:xfrm>
        </p:spPr>
        <p:txBody>
          <a:bodyPr/>
          <a:lstStyle>
            <a:lvl1pPr>
              <a:defRPr/>
            </a:lvl1pPr>
            <a:extLst/>
          </a:lstStyle>
          <a:p>
            <a:pPr>
              <a:defRPr/>
            </a:pPr>
            <a:endParaRPr lang="en-US" altLang="zh-CN"/>
          </a:p>
        </p:txBody>
      </p:sp>
      <p:sp>
        <p:nvSpPr>
          <p:cNvPr id="21" name="灯片编号占位符 6"/>
          <p:cNvSpPr>
            <a:spLocks noGrp="1"/>
          </p:cNvSpPr>
          <p:nvPr>
            <p:ph type="sldNum" sz="quarter" idx="12"/>
          </p:nvPr>
        </p:nvSpPr>
        <p:spPr>
          <a:xfrm>
            <a:off x="8610600" y="55563"/>
            <a:ext cx="457200" cy="365125"/>
          </a:xfrm>
        </p:spPr>
        <p:txBody>
          <a:bodyPr/>
          <a:lstStyle>
            <a:lvl1pPr>
              <a:defRPr/>
            </a:lvl1pPr>
            <a:extLst/>
          </a:lstStyle>
          <a:p>
            <a:pPr>
              <a:defRPr/>
            </a:pPr>
            <a:fld id="{8B27D646-4694-462F-AFBC-84AC62501915}" type="slidenum">
              <a:rPr lang="zh-CN" altLang="en-US"/>
              <a:pPr>
                <a:defRPr/>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4FBA471E-82AD-40D2-A437-B12EF9D13B97}" type="slidenum">
              <a:rPr lang="zh-CN" altLang="en-US"/>
              <a:pPr>
                <a:defRPr/>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981200" cy="5851525"/>
          </a:xfrm>
        </p:spPr>
        <p:txBody>
          <a:bodyPr vert="eaVert" anchor="ct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9"/>
            <a:ext cx="5867400" cy="5851525"/>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1C0F61D-2E43-4BE2-980A-8457F0F45892}" type="slidenum">
              <a:rPr lang="zh-CN" altLang="en-US"/>
              <a:pPr>
                <a:defRPr/>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接连接符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标题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CN" altLang="en-US" smtClean="0"/>
              <a:t>单击此处编辑母版标题样式</a:t>
            </a:r>
            <a:endParaRPr kumimoji="0" lang="en-US"/>
          </a:p>
        </p:txBody>
      </p:sp>
      <p:sp>
        <p:nvSpPr>
          <p:cNvPr id="25" name="副标题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31" name="日期占位符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ltLang="zh-CN"/>
          </a:p>
        </p:txBody>
      </p:sp>
      <p:sp>
        <p:nvSpPr>
          <p:cNvPr id="18" name="页脚占位符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ltLang="zh-CN"/>
          </a:p>
        </p:txBody>
      </p:sp>
      <p:sp>
        <p:nvSpPr>
          <p:cNvPr id="29" name="灯片编号占位符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BE5C4994-738F-4A71-B11B-5BFF302BC24E}" type="slidenum">
              <a:rPr lang="zh-CN" altLang="en-US"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p>
        </p:txBody>
      </p:sp>
      <p:sp>
        <p:nvSpPr>
          <p:cNvPr id="5" name="页脚占位符 4"/>
          <p:cNvSpPr>
            <a:spLocks noGrp="1"/>
          </p:cNvSpPr>
          <p:nvPr>
            <p:ph type="ftr" sz="quarter" idx="11"/>
          </p:nvPr>
        </p:nvSpPr>
        <p:spPr/>
        <p:txBody>
          <a:bodyPr/>
          <a:lstStyle>
            <a:extLst/>
          </a:lstStyle>
          <a:p>
            <a:pPr>
              <a:defRPr/>
            </a:pPr>
            <a:endParaRPr lang="en-US" altLang="zh-CN"/>
          </a:p>
        </p:txBody>
      </p:sp>
      <p:sp>
        <p:nvSpPr>
          <p:cNvPr id="6" name="灯片编号占位符 5"/>
          <p:cNvSpPr>
            <a:spLocks noGrp="1"/>
          </p:cNvSpPr>
          <p:nvPr>
            <p:ph type="sldNum" sz="quarter" idx="12"/>
          </p:nvPr>
        </p:nvSpPr>
        <p:spPr/>
        <p:txBody>
          <a:bodyPr/>
          <a:lstStyle>
            <a:extLst/>
          </a:lstStyle>
          <a:p>
            <a:pPr>
              <a:defRPr/>
            </a:pPr>
            <a:fld id="{5827E063-0654-4974-8671-72C35BF18E0B}" type="slidenum">
              <a:rPr lang="zh-CN" altLang="en-US" smtClean="0"/>
              <a:pPr>
                <a:defRPr/>
              </a:pPr>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ltLang="zh-CN"/>
          </a:p>
        </p:txBody>
      </p:sp>
      <p:sp>
        <p:nvSpPr>
          <p:cNvPr id="5" name="页脚占位符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ltLang="zh-CN"/>
          </a:p>
        </p:txBody>
      </p:sp>
      <p:sp>
        <p:nvSpPr>
          <p:cNvPr id="6" name="灯片编号占位符 5"/>
          <p:cNvSpPr>
            <a:spLocks noGrp="1"/>
          </p:cNvSpPr>
          <p:nvPr>
            <p:ph type="sldNum" sz="quarter" idx="12"/>
          </p:nvPr>
        </p:nvSpPr>
        <p:spPr>
          <a:xfrm>
            <a:off x="6733952" y="6555112"/>
            <a:ext cx="588336" cy="228600"/>
          </a:xfrm>
        </p:spPr>
        <p:txBody>
          <a:bodyPr/>
          <a:lstStyle>
            <a:extLst/>
          </a:lstStyle>
          <a:p>
            <a:pPr>
              <a:defRPr/>
            </a:pPr>
            <a:fld id="{CFF14458-7856-42D4-B56C-B432BC6A44C6}" type="slidenum">
              <a:rPr lang="zh-CN" altLang="en-US"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E38C6218-883C-4F76-9209-203C6924B320}" type="slidenum">
              <a:rPr lang="zh-CN" altLang="en-US"/>
              <a:pPr>
                <a:defRPr/>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8F940507-9F85-4E49-92BC-22985B59AFB9}" type="slidenum">
              <a:rPr lang="zh-CN" altLang="en-US" smtClean="0"/>
              <a:pPr>
                <a:defRPr/>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a:defRPr/>
            </a:pPr>
            <a:endParaRPr lang="en-US" altLang="zh-CN"/>
          </a:p>
        </p:txBody>
      </p:sp>
      <p:sp>
        <p:nvSpPr>
          <p:cNvPr id="8" name="页脚占位符 7"/>
          <p:cNvSpPr>
            <a:spLocks noGrp="1"/>
          </p:cNvSpPr>
          <p:nvPr>
            <p:ph type="ftr" sz="quarter" idx="11"/>
          </p:nvPr>
        </p:nvSpPr>
        <p:spPr/>
        <p:txBody>
          <a:bodyPr/>
          <a:lstStyle>
            <a:extLst/>
          </a:lstStyle>
          <a:p>
            <a:pPr>
              <a:defRPr/>
            </a:pPr>
            <a:endParaRPr lang="en-US" altLang="zh-CN"/>
          </a:p>
        </p:txBody>
      </p:sp>
      <p:sp>
        <p:nvSpPr>
          <p:cNvPr id="9" name="灯片编号占位符 8"/>
          <p:cNvSpPr>
            <a:spLocks noGrp="1"/>
          </p:cNvSpPr>
          <p:nvPr>
            <p:ph type="sldNum" sz="quarter" idx="12"/>
          </p:nvPr>
        </p:nvSpPr>
        <p:spPr/>
        <p:txBody>
          <a:bodyPr/>
          <a:lstStyle>
            <a:extLst/>
          </a:lstStyle>
          <a:p>
            <a:pPr>
              <a:defRPr/>
            </a:pPr>
            <a:fld id="{2ABF2857-309C-417E-BCA4-271114ABFD26}" type="slidenum">
              <a:rPr lang="zh-CN" altLang="en-US" smtClean="0"/>
              <a:pPr>
                <a:defRPr/>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pPr>
              <a:defRPr/>
            </a:pPr>
            <a:endParaRPr lang="en-US" altLang="zh-CN"/>
          </a:p>
        </p:txBody>
      </p:sp>
      <p:sp>
        <p:nvSpPr>
          <p:cNvPr id="4" name="页脚占位符 3"/>
          <p:cNvSpPr>
            <a:spLocks noGrp="1"/>
          </p:cNvSpPr>
          <p:nvPr>
            <p:ph type="ftr" sz="quarter" idx="11"/>
          </p:nvPr>
        </p:nvSpPr>
        <p:spPr/>
        <p:txBody>
          <a:bodyPr/>
          <a:lstStyle>
            <a:extLst/>
          </a:lstStyle>
          <a:p>
            <a:pPr>
              <a:defRPr/>
            </a:pPr>
            <a:endParaRPr lang="en-US" altLang="zh-CN"/>
          </a:p>
        </p:txBody>
      </p:sp>
      <p:sp>
        <p:nvSpPr>
          <p:cNvPr id="5" name="灯片编号占位符 4"/>
          <p:cNvSpPr>
            <a:spLocks noGrp="1"/>
          </p:cNvSpPr>
          <p:nvPr>
            <p:ph type="sldNum" sz="quarter" idx="12"/>
          </p:nvPr>
        </p:nvSpPr>
        <p:spPr/>
        <p:txBody>
          <a:bodyPr/>
          <a:lstStyle>
            <a:extLst/>
          </a:lstStyle>
          <a:p>
            <a:pPr>
              <a:defRPr/>
            </a:pPr>
            <a:fld id="{62B9E7EE-9B14-4696-ACEE-B3B3419C5C06}" type="slidenum">
              <a:rPr lang="zh-CN" altLang="en-US" smtClean="0"/>
              <a:pPr>
                <a:defRPr/>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solidFill>
                  <a:schemeClr val="tx2"/>
                </a:solidFill>
              </a:defRPr>
            </a:lvl1pPr>
            <a:extLst/>
          </a:lstStyle>
          <a:p>
            <a:pPr>
              <a:defRPr/>
            </a:pPr>
            <a:endParaRPr lang="en-US" altLang="zh-CN"/>
          </a:p>
        </p:txBody>
      </p:sp>
      <p:sp>
        <p:nvSpPr>
          <p:cNvPr id="3" name="页脚占位符 2"/>
          <p:cNvSpPr>
            <a:spLocks noGrp="1"/>
          </p:cNvSpPr>
          <p:nvPr>
            <p:ph type="ftr" sz="quarter" idx="11"/>
          </p:nvPr>
        </p:nvSpPr>
        <p:spPr/>
        <p:txBody>
          <a:bodyPr/>
          <a:lstStyle>
            <a:lvl1pPr>
              <a:defRPr>
                <a:solidFill>
                  <a:schemeClr val="tx2"/>
                </a:solidFill>
              </a:defRPr>
            </a:lvl1pPr>
            <a:extLst/>
          </a:lstStyle>
          <a:p>
            <a:pPr>
              <a:defRPr/>
            </a:pPr>
            <a:endParaRPr lang="en-US" altLang="zh-CN"/>
          </a:p>
        </p:txBody>
      </p:sp>
      <p:sp>
        <p:nvSpPr>
          <p:cNvPr id="4" name="灯片编号占位符 3"/>
          <p:cNvSpPr>
            <a:spLocks noGrp="1"/>
          </p:cNvSpPr>
          <p:nvPr>
            <p:ph type="sldNum" sz="quarter" idx="12"/>
          </p:nvPr>
        </p:nvSpPr>
        <p:spPr/>
        <p:txBody>
          <a:bodyPr/>
          <a:lstStyle>
            <a:extLst/>
          </a:lstStyle>
          <a:p>
            <a:pPr>
              <a:defRPr/>
            </a:pPr>
            <a:fld id="{9B3A2D2C-FA65-4EDF-80A5-8E75A1EEE50F}" type="slidenum">
              <a:rPr lang="zh-CN" altLang="en-US" smtClean="0"/>
              <a:pPr>
                <a:defRPr/>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01AC329F-F1C1-4752-8BE1-8C305A8A46F5}" type="slidenum">
              <a:rPr lang="zh-CN" altLang="en-US" smtClean="0"/>
              <a:pPr>
                <a:defRPr/>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CN" altLang="en-US" smtClean="0"/>
              <a:t>单击此处编辑母版标题样式</a:t>
            </a:r>
            <a:endParaRPr kumimoji="0" lang="en-US" dirty="0"/>
          </a:p>
        </p:txBody>
      </p:sp>
      <p:sp>
        <p:nvSpPr>
          <p:cNvPr id="4" name="文本占位符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CN" altLang="en-US" smtClean="0"/>
              <a:t>单击此处编辑母版文本样式</a:t>
            </a:r>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ADA53EAE-8562-4155-ADD0-936FE22EF7DF}" type="slidenum">
              <a:rPr lang="zh-CN" altLang="en-US" smtClean="0"/>
              <a:pPr>
                <a:defRPr/>
              </a:pPr>
              <a:t>‹#›</a:t>
            </a:fld>
            <a:endParaRPr lang="en-US" altLang="zh-CN"/>
          </a:p>
        </p:txBody>
      </p:sp>
      <p:sp>
        <p:nvSpPr>
          <p:cNvPr id="10" name="图片占位符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CN" altLang="en-US" smtClean="0"/>
              <a:t>单击图标添加图片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p>
        </p:txBody>
      </p:sp>
      <p:sp>
        <p:nvSpPr>
          <p:cNvPr id="5" name="页脚占位符 4"/>
          <p:cNvSpPr>
            <a:spLocks noGrp="1"/>
          </p:cNvSpPr>
          <p:nvPr>
            <p:ph type="ftr" sz="quarter" idx="11"/>
          </p:nvPr>
        </p:nvSpPr>
        <p:spPr/>
        <p:txBody>
          <a:bodyPr/>
          <a:lstStyle>
            <a:extLst/>
          </a:lstStyle>
          <a:p>
            <a:pPr>
              <a:defRPr/>
            </a:pPr>
            <a:endParaRPr lang="en-US" altLang="zh-CN"/>
          </a:p>
        </p:txBody>
      </p:sp>
      <p:sp>
        <p:nvSpPr>
          <p:cNvPr id="6" name="灯片编号占位符 5"/>
          <p:cNvSpPr>
            <a:spLocks noGrp="1"/>
          </p:cNvSpPr>
          <p:nvPr>
            <p:ph type="sldNum" sz="quarter" idx="12"/>
          </p:nvPr>
        </p:nvSpPr>
        <p:spPr/>
        <p:txBody>
          <a:bodyPr/>
          <a:lstStyle>
            <a:extLst/>
          </a:lstStyle>
          <a:p>
            <a:pPr>
              <a:defRPr/>
            </a:pPr>
            <a:fld id="{AD86182C-FAE2-4BA6-97B9-EF24FF67EA73}" type="slidenum">
              <a:rPr lang="zh-CN" altLang="en-US" smtClean="0"/>
              <a:pPr>
                <a:defRPr/>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274955"/>
            <a:ext cx="1524000" cy="5851525"/>
          </a:xfrm>
        </p:spPr>
        <p:txBody>
          <a:bodyPr vert="eaVert" ancho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2"/>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242816" y="6557946"/>
            <a:ext cx="2002464" cy="226902"/>
          </a:xfrm>
        </p:spPr>
        <p:txBody>
          <a:bodyPr/>
          <a:lstStyle>
            <a:extLst/>
          </a:lstStyle>
          <a:p>
            <a:pPr>
              <a:defRPr/>
            </a:pPr>
            <a:endParaRPr lang="en-US" altLang="zh-CN"/>
          </a:p>
        </p:txBody>
      </p:sp>
      <p:sp>
        <p:nvSpPr>
          <p:cNvPr id="5" name="页脚占位符 4"/>
          <p:cNvSpPr>
            <a:spLocks noGrp="1"/>
          </p:cNvSpPr>
          <p:nvPr>
            <p:ph type="ftr" sz="quarter" idx="11"/>
          </p:nvPr>
        </p:nvSpPr>
        <p:spPr>
          <a:xfrm>
            <a:off x="457200" y="6556248"/>
            <a:ext cx="3657600" cy="228600"/>
          </a:xfrm>
        </p:spPr>
        <p:txBody>
          <a:bodyPr/>
          <a:lstStyle>
            <a:extLst/>
          </a:lstStyle>
          <a:p>
            <a:pPr>
              <a:defRPr/>
            </a:pPr>
            <a:endParaRPr lang="en-US" altLang="zh-CN"/>
          </a:p>
        </p:txBody>
      </p:sp>
      <p:sp>
        <p:nvSpPr>
          <p:cNvPr id="6" name="灯片编号占位符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201B2BA-317B-4986-AB23-99753D383BEC}" type="slidenum">
              <a:rPr lang="zh-CN" altLang="en-US" smtClean="0"/>
              <a:pPr>
                <a:defRPr/>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9DD449BC-7775-415A-B092-79FF8F2B23CC}" type="slidenum">
              <a:rPr lang="zh-CN" altLang="en-US" smtClean="0"/>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C771AD43-9954-47AA-A66B-8C88FF8983A8}" type="slidenum">
              <a:rPr lang="zh-CN" altLang="en-US" smtClean="0"/>
              <a:pPr>
                <a:defRPr/>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F6B030B5-A586-4CD6-AE1D-C6AD674EF6E8}" type="slidenum">
              <a:rPr lang="zh-CN" altLang="en-US"/>
              <a:pPr>
                <a:defRPr/>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D9B5EEA9-2B35-48E3-BB91-29879DABF52A}" type="slidenum">
              <a:rPr lang="zh-CN" altLang="en-US" smtClean="0"/>
              <a:pPr>
                <a:defRPr/>
              </a:pPr>
              <a:t>‹#›</a:t>
            </a:fld>
            <a:endParaRPr lang="en-US" altLang="zh-CN"/>
          </a:p>
        </p:txBody>
      </p:sp>
      <p:pic>
        <p:nvPicPr>
          <p:cNvPr id="7" name="图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7F5B1317-A5C5-41F6-8001-529ECD612E5B}" type="slidenum">
              <a:rPr lang="zh-CN" altLang="en-US" smtClean="0"/>
              <a:pPr>
                <a:defRPr/>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pPr>
              <a:defRPr/>
            </a:pPr>
            <a:fld id="{3CDDC1DA-CC2A-48AE-A054-06223FC2E6FC}" type="slidenum">
              <a:rPr lang="zh-CN" altLang="en-US" smtClean="0"/>
              <a:pPr>
                <a:defRPr/>
              </a:pPr>
              <a:t>‹#›</a:t>
            </a:fld>
            <a:endParaRPr lang="en-US" altLang="zh-CN"/>
          </a:p>
        </p:txBody>
      </p:sp>
      <p:pic>
        <p:nvPicPr>
          <p:cNvPr id="11" name="图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5FF80A88-5431-454F-BB31-69AE0822AB42}" type="slidenum">
              <a:rPr lang="zh-CN" altLang="en-US" smtClean="0"/>
              <a:pPr>
                <a:defRPr/>
              </a:pPr>
              <a:t>‹#›</a:t>
            </a:fld>
            <a:endParaRPr lang="en-US" altLang="zh-CN"/>
          </a:p>
        </p:txBody>
      </p:sp>
      <p:pic>
        <p:nvPicPr>
          <p:cNvPr id="7" name="图片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pPr>
              <a:defRPr/>
            </a:pPr>
            <a:fld id="{98ADBA03-DC96-411C-82F5-C56B03825322}" type="slidenum">
              <a:rPr lang="zh-CN" altLang="en-US" smtClean="0"/>
              <a:pPr>
                <a:defRPr/>
              </a:pPr>
              <a:t>‹#›</a:t>
            </a:fld>
            <a:endParaRPr lang="en-US" altLang="zh-CN"/>
          </a:p>
        </p:txBody>
      </p:sp>
      <p:pic>
        <p:nvPicPr>
          <p:cNvPr id="6" name="图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EA1DAA75-7B79-47FE-984C-9D824D1A6E7F}" type="slidenum">
              <a:rPr lang="zh-CN" altLang="en-US" smtClean="0"/>
              <a:pPr>
                <a:defRPr/>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609600" y="6492878"/>
            <a:ext cx="1676384" cy="365125"/>
          </a:xfrm>
        </p:spPr>
        <p:txBody>
          <a:bodyPr/>
          <a:lstStyle/>
          <a:p>
            <a:pPr>
              <a:defRPr/>
            </a:pPr>
            <a:endParaRPr lang="en-US" altLang="zh-CN"/>
          </a:p>
        </p:txBody>
      </p:sp>
      <p:sp>
        <p:nvSpPr>
          <p:cNvPr id="6" name="页脚占位符 5"/>
          <p:cNvSpPr>
            <a:spLocks noGrp="1"/>
          </p:cNvSpPr>
          <p:nvPr>
            <p:ph type="ftr" sz="quarter" idx="11"/>
          </p:nvPr>
        </p:nvSpPr>
        <p:spPr>
          <a:xfrm>
            <a:off x="2285984" y="6492876"/>
            <a:ext cx="2643206" cy="365125"/>
          </a:xfrm>
        </p:spPr>
        <p:txBody>
          <a:bodyPr/>
          <a:lstStyle/>
          <a:p>
            <a:pPr>
              <a:defRPr/>
            </a:pPr>
            <a:endParaRPr lang="en-US" altLang="zh-CN"/>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pPr>
              <a:defRPr/>
            </a:pPr>
            <a:fld id="{80389550-805D-4728-90D8-0F03698E098F}" type="slidenum">
              <a:rPr lang="zh-CN" altLang="en-US" smtClean="0"/>
              <a:pPr>
                <a:defRPr/>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CF46BD27-0EFE-4739-A310-4518074CFB58}" type="slidenum">
              <a:rPr lang="zh-CN" altLang="en-US" smtClean="0"/>
              <a:pPr>
                <a:defRPr/>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A267A9FF-5B87-4319-8B71-216113840284}" type="slidenum">
              <a:rPr lang="zh-CN" altLang="en-US" smtClean="0"/>
              <a:pPr>
                <a:defRPr/>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400800" y="6355080"/>
            <a:ext cx="2286000" cy="365760"/>
          </a:xfrm>
        </p:spPr>
        <p:txBody>
          <a:bodyPr/>
          <a:lstStyle>
            <a:lvl1pPr>
              <a:defRPr sz="1400"/>
            </a:lvl1pPr>
          </a:lstStyle>
          <a:p>
            <a:pPr>
              <a:defRPr/>
            </a:pPr>
            <a:endParaRPr lang="en-US" altLang="zh-CN"/>
          </a:p>
        </p:txBody>
      </p:sp>
      <p:sp>
        <p:nvSpPr>
          <p:cNvPr id="17" name="页脚占位符 16"/>
          <p:cNvSpPr>
            <a:spLocks noGrp="1"/>
          </p:cNvSpPr>
          <p:nvPr>
            <p:ph type="ftr" sz="quarter" idx="11"/>
          </p:nvPr>
        </p:nvSpPr>
        <p:spPr>
          <a:xfrm>
            <a:off x="2898648" y="6355080"/>
            <a:ext cx="3474720" cy="365760"/>
          </a:xfrm>
        </p:spPr>
        <p:txBody>
          <a:bodyPr/>
          <a:lstStyle/>
          <a:p>
            <a:pPr>
              <a:defRPr/>
            </a:pPr>
            <a:endParaRPr lang="en-US" altLang="zh-CN"/>
          </a:p>
        </p:txBody>
      </p:sp>
      <p:sp>
        <p:nvSpPr>
          <p:cNvPr id="29" name="灯片编号占位符 28"/>
          <p:cNvSpPr>
            <a:spLocks noGrp="1"/>
          </p:cNvSpPr>
          <p:nvPr>
            <p:ph type="sldNum" sz="quarter" idx="12"/>
          </p:nvPr>
        </p:nvSpPr>
        <p:spPr>
          <a:xfrm>
            <a:off x="1216152" y="6355080"/>
            <a:ext cx="1219200" cy="365760"/>
          </a:xfrm>
        </p:spPr>
        <p:txBody>
          <a:bodyPr/>
          <a:lstStyle/>
          <a:p>
            <a:pPr>
              <a:defRPr/>
            </a:pPr>
            <a:fld id="{01A046E0-5125-4831-8C0D-AA986CD9AB94}" type="slidenum">
              <a:rPr lang="zh-CN" altLang="en-US" smtClean="0"/>
              <a:pPr>
                <a:defRPr/>
              </a:pPr>
              <a:t>‹#›</a:t>
            </a:fld>
            <a:endParaRPr lang="en-US" altLang="zh-CN"/>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8C1F29E-584B-440A-B291-CC7F6C322B28}" type="slidenum">
              <a:rPr lang="zh-CN" altLang="en-US"/>
              <a:pPr>
                <a:defRPr/>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6148EF98-412E-4F99-86E8-D62AA7AD5CA2}" type="slidenum">
              <a:rPr lang="zh-CN" altLang="en-US" smtClean="0"/>
              <a:pPr>
                <a:defRPr/>
              </a:pPr>
              <a:t>‹#›</a:t>
            </a:fld>
            <a:endParaRPr lang="en-US" altLang="zh-CN"/>
          </a:p>
        </p:txBody>
      </p:sp>
      <p:sp>
        <p:nvSpPr>
          <p:cNvPr id="8" name="内容占位符 7"/>
          <p:cNvSpPr>
            <a:spLocks noGrp="1"/>
          </p:cNvSpPr>
          <p:nvPr>
            <p:ph sz="quarter" idx="1"/>
          </p:nvPr>
        </p:nvSpPr>
        <p:spPr>
          <a:xfrm>
            <a:off x="457200" y="1219200"/>
            <a:ext cx="8229600"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6400800" y="6355080"/>
            <a:ext cx="2286000" cy="365760"/>
          </a:xfrm>
        </p:spPr>
        <p:txBody>
          <a:bodyPr/>
          <a:lstStyle/>
          <a:p>
            <a:pPr>
              <a:defRPr/>
            </a:pPr>
            <a:endParaRPr lang="en-US" altLang="zh-CN"/>
          </a:p>
        </p:txBody>
      </p:sp>
      <p:sp>
        <p:nvSpPr>
          <p:cNvPr id="5" name="页脚占位符 4"/>
          <p:cNvSpPr>
            <a:spLocks noGrp="1"/>
          </p:cNvSpPr>
          <p:nvPr>
            <p:ph type="ftr" sz="quarter" idx="11"/>
          </p:nvPr>
        </p:nvSpPr>
        <p:spPr>
          <a:xfrm>
            <a:off x="2898648" y="6355080"/>
            <a:ext cx="3474720" cy="365760"/>
          </a:xfrm>
        </p:spPr>
        <p:txBody>
          <a:bodyPr/>
          <a:lstStyle/>
          <a:p>
            <a:pPr>
              <a:defRPr/>
            </a:pPr>
            <a:endParaRPr lang="en-US" altLang="zh-CN"/>
          </a:p>
        </p:txBody>
      </p:sp>
      <p:sp>
        <p:nvSpPr>
          <p:cNvPr id="6" name="灯片编号占位符 5"/>
          <p:cNvSpPr>
            <a:spLocks noGrp="1"/>
          </p:cNvSpPr>
          <p:nvPr>
            <p:ph type="sldNum" sz="quarter" idx="12"/>
          </p:nvPr>
        </p:nvSpPr>
        <p:spPr>
          <a:xfrm>
            <a:off x="1069848" y="6355080"/>
            <a:ext cx="1520952" cy="365760"/>
          </a:xfrm>
        </p:spPr>
        <p:txBody>
          <a:bodyPr/>
          <a:lstStyle/>
          <a:p>
            <a:pPr>
              <a:defRPr/>
            </a:pPr>
            <a:fld id="{DCD0226D-02B3-41BA-951A-2B3CB2F35B2F}" type="slidenum">
              <a:rPr lang="zh-CN" altLang="en-US" smtClean="0"/>
              <a:pPr>
                <a:defRPr/>
              </a:pPr>
              <a:t>‹#›</a:t>
            </a:fld>
            <a:endParaRPr lang="en-US" altLang="zh-CN"/>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3160DEDC-35ED-4ABB-8F2F-4226DBE2AA5E}" type="slidenum">
              <a:rPr lang="zh-CN" altLang="en-US" smtClean="0"/>
              <a:pPr>
                <a:defRPr/>
              </a:pPr>
              <a:t>‹#›</a:t>
            </a:fld>
            <a:endParaRPr lang="en-US" altLang="zh-CN"/>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pPr>
              <a:defRPr/>
            </a:pPr>
            <a:fld id="{309774F0-BF4D-48D1-A40F-1A4D68F2A270}" type="slidenum">
              <a:rPr lang="zh-CN" altLang="en-US" smtClean="0"/>
              <a:pPr>
                <a:defRPr/>
              </a:pPr>
              <a:t>‹#›</a:t>
            </a:fld>
            <a:endParaRPr lang="en-US" altLang="zh-CN"/>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67C0D366-4268-4399-8B68-117A04C5DCAE}" type="slidenum">
              <a:rPr lang="zh-CN" altLang="en-US" smtClean="0"/>
              <a:pPr>
                <a:defRPr/>
              </a:pPr>
              <a:t>‹#›</a:t>
            </a:fld>
            <a:endParaRPr lang="en-US" altLang="zh-CN"/>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pPr>
              <a:defRPr/>
            </a:pPr>
            <a:fld id="{889B6019-40B7-4FE9-BE61-FADC9C8A11CE}" type="slidenum">
              <a:rPr lang="zh-CN" altLang="en-US" smtClean="0"/>
              <a:pPr>
                <a:defRPr/>
              </a:pPr>
              <a:t>‹#›</a:t>
            </a:fld>
            <a:endParaRPr lang="en-US" altLang="zh-CN"/>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3E82B811-C8D4-4289-907F-953BF5AB9E38}" type="slidenum">
              <a:rPr lang="zh-CN" altLang="en-US" smtClean="0"/>
              <a:pPr>
                <a:defRPr/>
              </a:pPr>
              <a:t>‹#›</a:t>
            </a:fld>
            <a:endParaRPr lang="en-US" altLang="zh-CN"/>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44E6A2CF-9748-4AE4-A7E8-8C95F80BAFEF}" type="slidenum">
              <a:rPr lang="zh-CN" altLang="en-US" smtClean="0"/>
              <a:pPr>
                <a:defRPr/>
              </a:pPr>
              <a:t>‹#›</a:t>
            </a:fld>
            <a:endParaRPr lang="en-US" altLang="zh-CN"/>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44B87DE7-9590-4CEE-A3BC-8E85FA56CA74}" type="slidenum">
              <a:rPr lang="zh-CN" altLang="en-US" smtClean="0"/>
              <a:pPr>
                <a:defRPr/>
              </a:pPr>
              <a:t>‹#›</a:t>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6735A9EB-C43D-4D71-BED1-40738B228C5D}" type="slidenum">
              <a:rPr lang="zh-CN" altLang="en-US" smtClean="0"/>
              <a:pPr>
                <a:defRPr/>
              </a:pPr>
              <a:t>‹#›</a:t>
            </a:fld>
            <a:endParaRPr lang="en-US" altLang="zh-CN"/>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en-US" sz="2400"/>
          </a:p>
        </p:txBody>
      </p:sp>
      <p:sp>
        <p:nvSpPr>
          <p:cNvPr id="563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563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en-US" sz="2400"/>
          </a:p>
        </p:txBody>
      </p:sp>
      <p:sp>
        <p:nvSpPr>
          <p:cNvPr id="563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563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en-US" sz="2400"/>
          </a:p>
        </p:txBody>
      </p:sp>
      <p:sp>
        <p:nvSpPr>
          <p:cNvPr id="563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en-US" sz="2400"/>
          </a:p>
        </p:txBody>
      </p:sp>
      <p:sp>
        <p:nvSpPr>
          <p:cNvPr id="563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63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563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563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361977F-7513-455D-AA73-5A6F60DE143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170"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4206875"/>
            <a:ext cx="9166225" cy="2640013"/>
            <a:chOff x="0" y="2650"/>
            <a:chExt cx="5774" cy="1663"/>
          </a:xfrm>
        </p:grpSpPr>
        <p:sp>
          <p:nvSpPr>
            <p:cNvPr id="206851"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zh-CN" altLang="en-US"/>
            </a:p>
          </p:txBody>
        </p:sp>
        <p:grpSp>
          <p:nvGrpSpPr>
            <p:cNvPr id="2057" name="Group 4"/>
            <p:cNvGrpSpPr>
              <a:grpSpLocks/>
            </p:cNvGrpSpPr>
            <p:nvPr/>
          </p:nvGrpSpPr>
          <p:grpSpPr bwMode="auto">
            <a:xfrm>
              <a:off x="0" y="2650"/>
              <a:ext cx="1075" cy="1655"/>
              <a:chOff x="0" y="2650"/>
              <a:chExt cx="1075" cy="1655"/>
            </a:xfrm>
          </p:grpSpPr>
          <p:sp>
            <p:nvSpPr>
              <p:cNvPr id="206853" name="Freeform 5"/>
              <p:cNvSpPr>
                <a:spLocks/>
              </p:cNvSpPr>
              <p:nvPr/>
            </p:nvSpPr>
            <p:spPr bwMode="auto">
              <a:xfrm>
                <a:off x="103" y="3197"/>
                <a:ext cx="161" cy="1108"/>
              </a:xfrm>
              <a:custGeom>
                <a:avLst/>
                <a:gdLst/>
                <a:ahLst/>
                <a:cxnLst>
                  <a:cxn ang="0">
                    <a:pos x="0" y="98"/>
                  </a:cxn>
                  <a:cxn ang="0">
                    <a:pos x="24" y="481"/>
                  </a:cxn>
                  <a:cxn ang="0">
                    <a:pos x="48" y="790"/>
                  </a:cxn>
                  <a:cxn ang="0">
                    <a:pos x="65" y="1018"/>
                  </a:cxn>
                  <a:cxn ang="0">
                    <a:pos x="60" y="1107"/>
                  </a:cxn>
                  <a:cxn ang="0">
                    <a:pos x="94" y="1107"/>
                  </a:cxn>
                  <a:cxn ang="0">
                    <a:pos x="106" y="975"/>
                  </a:cxn>
                  <a:cxn ang="0">
                    <a:pos x="112" y="775"/>
                  </a:cxn>
                  <a:cxn ang="0">
                    <a:pos x="124" y="588"/>
                  </a:cxn>
                  <a:cxn ang="0">
                    <a:pos x="131" y="447"/>
                  </a:cxn>
                  <a:cxn ang="0">
                    <a:pos x="144" y="242"/>
                  </a:cxn>
                  <a:cxn ang="0">
                    <a:pos x="160" y="66"/>
                  </a:cxn>
                  <a:cxn ang="0">
                    <a:pos x="150" y="21"/>
                  </a:cxn>
                  <a:cxn ang="0">
                    <a:pos x="133" y="0"/>
                  </a:cxn>
                  <a:cxn ang="0">
                    <a:pos x="114" y="217"/>
                  </a:cxn>
                  <a:cxn ang="0">
                    <a:pos x="98" y="401"/>
                  </a:cxn>
                  <a:cxn ang="0">
                    <a:pos x="92" y="545"/>
                  </a:cxn>
                  <a:cxn ang="0">
                    <a:pos x="87" y="697"/>
                  </a:cxn>
                  <a:cxn ang="0">
                    <a:pos x="73" y="849"/>
                  </a:cxn>
                  <a:cxn ang="0">
                    <a:pos x="54" y="585"/>
                  </a:cxn>
                  <a:cxn ang="0">
                    <a:pos x="32" y="335"/>
                  </a:cxn>
                  <a:cxn ang="0">
                    <a:pos x="0" y="98"/>
                  </a:cxn>
                </a:cxnLst>
                <a:rect l="0" t="0" r="r" b="b"/>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w="9525" cap="rnd">
                <a:noFill/>
                <a:round/>
                <a:headEnd/>
                <a:tailEnd/>
              </a:ln>
              <a:effectLst/>
            </p:spPr>
            <p:txBody>
              <a:bodyPr/>
              <a:lstStyle/>
              <a:p>
                <a:pPr>
                  <a:defRPr/>
                </a:pPr>
                <a:endParaRPr lang="zh-CN" altLang="en-US"/>
              </a:p>
            </p:txBody>
          </p:sp>
          <p:sp>
            <p:nvSpPr>
              <p:cNvPr id="206854" name="Freeform 6"/>
              <p:cNvSpPr>
                <a:spLocks/>
              </p:cNvSpPr>
              <p:nvPr/>
            </p:nvSpPr>
            <p:spPr bwMode="auto">
              <a:xfrm>
                <a:off x="223" y="3649"/>
                <a:ext cx="258" cy="622"/>
              </a:xfrm>
              <a:custGeom>
                <a:avLst/>
                <a:gdLst/>
                <a:ahLst/>
                <a:cxnLst>
                  <a:cxn ang="0">
                    <a:pos x="0" y="289"/>
                  </a:cxn>
                  <a:cxn ang="0">
                    <a:pos x="22" y="415"/>
                  </a:cxn>
                  <a:cxn ang="0">
                    <a:pos x="44" y="517"/>
                  </a:cxn>
                  <a:cxn ang="0">
                    <a:pos x="58" y="591"/>
                  </a:cxn>
                  <a:cxn ang="0">
                    <a:pos x="54" y="621"/>
                  </a:cxn>
                  <a:cxn ang="0">
                    <a:pos x="85" y="621"/>
                  </a:cxn>
                  <a:cxn ang="0">
                    <a:pos x="95" y="578"/>
                  </a:cxn>
                  <a:cxn ang="0">
                    <a:pos x="99" y="512"/>
                  </a:cxn>
                  <a:cxn ang="0">
                    <a:pos x="112" y="450"/>
                  </a:cxn>
                  <a:cxn ang="0">
                    <a:pos x="117" y="404"/>
                  </a:cxn>
                  <a:cxn ang="0">
                    <a:pos x="129" y="337"/>
                  </a:cxn>
                  <a:cxn ang="0">
                    <a:pos x="143" y="279"/>
                  </a:cxn>
                  <a:cxn ang="0">
                    <a:pos x="155" y="228"/>
                  </a:cxn>
                  <a:cxn ang="0">
                    <a:pos x="167" y="173"/>
                  </a:cxn>
                  <a:cxn ang="0">
                    <a:pos x="187" y="118"/>
                  </a:cxn>
                  <a:cxn ang="0">
                    <a:pos x="209" y="72"/>
                  </a:cxn>
                  <a:cxn ang="0">
                    <a:pos x="245" y="28"/>
                  </a:cxn>
                  <a:cxn ang="0">
                    <a:pos x="257" y="10"/>
                  </a:cxn>
                  <a:cxn ang="0">
                    <a:pos x="242" y="0"/>
                  </a:cxn>
                  <a:cxn ang="0">
                    <a:pos x="219" y="18"/>
                  </a:cxn>
                  <a:cxn ang="0">
                    <a:pos x="187" y="60"/>
                  </a:cxn>
                  <a:cxn ang="0">
                    <a:pos x="163" y="102"/>
                  </a:cxn>
                  <a:cxn ang="0">
                    <a:pos x="143" y="146"/>
                  </a:cxn>
                  <a:cxn ang="0">
                    <a:pos x="131" y="203"/>
                  </a:cxn>
                  <a:cxn ang="0">
                    <a:pos x="119" y="257"/>
                  </a:cxn>
                  <a:cxn ang="0">
                    <a:pos x="102" y="329"/>
                  </a:cxn>
                  <a:cxn ang="0">
                    <a:pos x="87" y="389"/>
                  </a:cxn>
                  <a:cxn ang="0">
                    <a:pos x="82" y="436"/>
                  </a:cxn>
                  <a:cxn ang="0">
                    <a:pos x="78" y="486"/>
                  </a:cxn>
                  <a:cxn ang="0">
                    <a:pos x="66" y="536"/>
                  </a:cxn>
                  <a:cxn ang="0">
                    <a:pos x="48" y="449"/>
                  </a:cxn>
                  <a:cxn ang="0">
                    <a:pos x="29" y="367"/>
                  </a:cxn>
                  <a:cxn ang="0">
                    <a:pos x="0" y="289"/>
                  </a:cxn>
                </a:cxnLst>
                <a:rect l="0" t="0" r="r" b="b"/>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w="9525" cap="rnd">
                <a:noFill/>
                <a:round/>
                <a:headEnd/>
                <a:tailEnd/>
              </a:ln>
              <a:effectLst/>
            </p:spPr>
            <p:txBody>
              <a:bodyPr/>
              <a:lstStyle/>
              <a:p>
                <a:pPr>
                  <a:defRPr/>
                </a:pPr>
                <a:endParaRPr lang="zh-CN" altLang="en-US"/>
              </a:p>
            </p:txBody>
          </p:sp>
          <p:sp>
            <p:nvSpPr>
              <p:cNvPr id="206855" name="Freeform 7"/>
              <p:cNvSpPr>
                <a:spLocks/>
              </p:cNvSpPr>
              <p:nvPr/>
            </p:nvSpPr>
            <p:spPr bwMode="auto">
              <a:xfrm>
                <a:off x="0" y="3038"/>
                <a:ext cx="565" cy="695"/>
              </a:xfrm>
              <a:custGeom>
                <a:avLst/>
                <a:gdLst/>
                <a:ahLst/>
                <a:cxnLst>
                  <a:cxn ang="0">
                    <a:pos x="229" y="219"/>
                  </a:cxn>
                  <a:cxn ang="0">
                    <a:pos x="247" y="241"/>
                  </a:cxn>
                  <a:cxn ang="0">
                    <a:pos x="347" y="204"/>
                  </a:cxn>
                  <a:cxn ang="0">
                    <a:pos x="451" y="145"/>
                  </a:cxn>
                  <a:cxn ang="0">
                    <a:pos x="496" y="82"/>
                  </a:cxn>
                  <a:cxn ang="0">
                    <a:pos x="470" y="137"/>
                  </a:cxn>
                  <a:cxn ang="0">
                    <a:pos x="391" y="194"/>
                  </a:cxn>
                  <a:cxn ang="0">
                    <a:pos x="304" y="247"/>
                  </a:cxn>
                  <a:cxn ang="0">
                    <a:pos x="219" y="284"/>
                  </a:cxn>
                  <a:cxn ang="0">
                    <a:pos x="254" y="317"/>
                  </a:cxn>
                  <a:cxn ang="0">
                    <a:pos x="331" y="322"/>
                  </a:cxn>
                  <a:cxn ang="0">
                    <a:pos x="430" y="334"/>
                  </a:cxn>
                  <a:cxn ang="0">
                    <a:pos x="509" y="364"/>
                  </a:cxn>
                  <a:cxn ang="0">
                    <a:pos x="536" y="383"/>
                  </a:cxn>
                  <a:cxn ang="0">
                    <a:pos x="454" y="364"/>
                  </a:cxn>
                  <a:cxn ang="0">
                    <a:pos x="345" y="354"/>
                  </a:cxn>
                  <a:cxn ang="0">
                    <a:pos x="244" y="347"/>
                  </a:cxn>
                  <a:cxn ang="0">
                    <a:pos x="189" y="363"/>
                  </a:cxn>
                  <a:cxn ang="0">
                    <a:pos x="200" y="443"/>
                  </a:cxn>
                  <a:cxn ang="0">
                    <a:pos x="198" y="547"/>
                  </a:cxn>
                  <a:cxn ang="0">
                    <a:pos x="166" y="630"/>
                  </a:cxn>
                  <a:cxn ang="0">
                    <a:pos x="98" y="694"/>
                  </a:cxn>
                  <a:cxn ang="0">
                    <a:pos x="108" y="617"/>
                  </a:cxn>
                  <a:cxn ang="0">
                    <a:pos x="130" y="533"/>
                  </a:cxn>
                  <a:cxn ang="0">
                    <a:pos x="144" y="425"/>
                  </a:cxn>
                  <a:cxn ang="0">
                    <a:pos x="137" y="353"/>
                  </a:cxn>
                  <a:cxn ang="0">
                    <a:pos x="103" y="395"/>
                  </a:cxn>
                  <a:cxn ang="0">
                    <a:pos x="85" y="486"/>
                  </a:cxn>
                  <a:cxn ang="0">
                    <a:pos x="69" y="580"/>
                  </a:cxn>
                  <a:cxn ang="0">
                    <a:pos x="22" y="649"/>
                  </a:cxn>
                  <a:cxn ang="0">
                    <a:pos x="5" y="649"/>
                  </a:cxn>
                  <a:cxn ang="0">
                    <a:pos x="5" y="578"/>
                  </a:cxn>
                  <a:cxn ang="0">
                    <a:pos x="37" y="512"/>
                  </a:cxn>
                  <a:cxn ang="0">
                    <a:pos x="74" y="427"/>
                  </a:cxn>
                  <a:cxn ang="0">
                    <a:pos x="91" y="364"/>
                  </a:cxn>
                  <a:cxn ang="0">
                    <a:pos x="57" y="324"/>
                  </a:cxn>
                  <a:cxn ang="0">
                    <a:pos x="5" y="329"/>
                  </a:cxn>
                  <a:cxn ang="0">
                    <a:pos x="5" y="329"/>
                  </a:cxn>
                  <a:cxn ang="0">
                    <a:pos x="5" y="329"/>
                  </a:cxn>
                  <a:cxn ang="0">
                    <a:pos x="5" y="329"/>
                  </a:cxn>
                  <a:cxn ang="0">
                    <a:pos x="5" y="329"/>
                  </a:cxn>
                  <a:cxn ang="0">
                    <a:pos x="5" y="329"/>
                  </a:cxn>
                  <a:cxn ang="0">
                    <a:pos x="29" y="287"/>
                  </a:cxn>
                  <a:cxn ang="0">
                    <a:pos x="29" y="247"/>
                  </a:cxn>
                  <a:cxn ang="0">
                    <a:pos x="5" y="187"/>
                  </a:cxn>
                  <a:cxn ang="0">
                    <a:pos x="5" y="187"/>
                  </a:cxn>
                  <a:cxn ang="0">
                    <a:pos x="5" y="187"/>
                  </a:cxn>
                  <a:cxn ang="0">
                    <a:pos x="5" y="187"/>
                  </a:cxn>
                  <a:cxn ang="0">
                    <a:pos x="52" y="218"/>
                  </a:cxn>
                  <a:cxn ang="0">
                    <a:pos x="113" y="281"/>
                  </a:cxn>
                  <a:cxn ang="0">
                    <a:pos x="119" y="233"/>
                  </a:cxn>
                  <a:cxn ang="0">
                    <a:pos x="52" y="162"/>
                  </a:cxn>
                  <a:cxn ang="0">
                    <a:pos x="5" y="116"/>
                  </a:cxn>
                  <a:cxn ang="0">
                    <a:pos x="5" y="116"/>
                  </a:cxn>
                  <a:cxn ang="0">
                    <a:pos x="5" y="86"/>
                  </a:cxn>
                  <a:cxn ang="0">
                    <a:pos x="65" y="155"/>
                  </a:cxn>
                  <a:cxn ang="0">
                    <a:pos x="131" y="247"/>
                  </a:cxn>
                  <a:cxn ang="0">
                    <a:pos x="172" y="226"/>
                  </a:cxn>
                  <a:cxn ang="0">
                    <a:pos x="227" y="156"/>
                  </a:cxn>
                  <a:cxn ang="0">
                    <a:pos x="296" y="71"/>
                  </a:cxn>
                  <a:cxn ang="0">
                    <a:pos x="353" y="12"/>
                  </a:cxn>
                  <a:cxn ang="0">
                    <a:pos x="348" y="53"/>
                  </a:cxn>
                  <a:cxn ang="0">
                    <a:pos x="292" y="137"/>
                  </a:cxn>
                </a:cxnLst>
                <a:rect l="0" t="0" r="r" b="b"/>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13"/>
                    </a:lnTo>
                    <a:lnTo>
                      <a:pt x="5" y="649"/>
                    </a:lnTo>
                    <a:lnTo>
                      <a:pt x="5" y="613"/>
                    </a:lnTo>
                    <a:lnTo>
                      <a:pt x="5" y="613"/>
                    </a:lnTo>
                    <a:lnTo>
                      <a:pt x="5" y="613"/>
                    </a:lnTo>
                    <a:lnTo>
                      <a:pt x="5" y="613"/>
                    </a:lnTo>
                    <a:lnTo>
                      <a:pt x="5" y="578"/>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329"/>
                    </a:lnTo>
                    <a:lnTo>
                      <a:pt x="5" y="293"/>
                    </a:lnTo>
                    <a:lnTo>
                      <a:pt x="5" y="329"/>
                    </a:lnTo>
                    <a:lnTo>
                      <a:pt x="5" y="329"/>
                    </a:lnTo>
                    <a:lnTo>
                      <a:pt x="5" y="329"/>
                    </a:lnTo>
                    <a:lnTo>
                      <a:pt x="5" y="329"/>
                    </a:lnTo>
                    <a:lnTo>
                      <a:pt x="5" y="329"/>
                    </a:lnTo>
                    <a:lnTo>
                      <a:pt x="5" y="329"/>
                    </a:lnTo>
                    <a:lnTo>
                      <a:pt x="5" y="329"/>
                    </a:lnTo>
                    <a:lnTo>
                      <a:pt x="5" y="329"/>
                    </a:lnTo>
                    <a:lnTo>
                      <a:pt x="5" y="329"/>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116"/>
                    </a:lnTo>
                    <a:lnTo>
                      <a:pt x="5" y="116"/>
                    </a:lnTo>
                    <a:lnTo>
                      <a:pt x="5" y="116"/>
                    </a:lnTo>
                    <a:lnTo>
                      <a:pt x="5" y="80"/>
                    </a:lnTo>
                    <a:lnTo>
                      <a:pt x="5" y="116"/>
                    </a:lnTo>
                    <a:lnTo>
                      <a:pt x="5" y="116"/>
                    </a:lnTo>
                    <a:lnTo>
                      <a:pt x="5" y="116"/>
                    </a:lnTo>
                    <a:lnTo>
                      <a:pt x="5" y="80"/>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w="9525" cap="rnd">
                <a:noFill/>
                <a:round/>
                <a:headEnd/>
                <a:tailEnd/>
              </a:ln>
              <a:effectLst/>
            </p:spPr>
            <p:txBody>
              <a:bodyPr/>
              <a:lstStyle/>
              <a:p>
                <a:pPr>
                  <a:defRPr/>
                </a:pPr>
                <a:endParaRPr lang="zh-CN" altLang="en-US"/>
              </a:p>
            </p:txBody>
          </p:sp>
          <p:grpSp>
            <p:nvGrpSpPr>
              <p:cNvPr id="2077" name="Group 8"/>
              <p:cNvGrpSpPr>
                <a:grpSpLocks/>
              </p:cNvGrpSpPr>
              <p:nvPr/>
            </p:nvGrpSpPr>
            <p:grpSpPr bwMode="auto">
              <a:xfrm>
                <a:off x="48" y="3440"/>
                <a:ext cx="1027" cy="657"/>
                <a:chOff x="48" y="3440"/>
                <a:chExt cx="1027" cy="657"/>
              </a:xfrm>
            </p:grpSpPr>
            <p:sp>
              <p:nvSpPr>
                <p:cNvPr id="206857" name="Freeform 9"/>
                <p:cNvSpPr>
                  <a:spLocks/>
                </p:cNvSpPr>
                <p:nvPr/>
              </p:nvSpPr>
              <p:spPr bwMode="auto">
                <a:xfrm>
                  <a:off x="145" y="3440"/>
                  <a:ext cx="930" cy="612"/>
                </a:xfrm>
                <a:custGeom>
                  <a:avLst/>
                  <a:gdLst/>
                  <a:ahLst/>
                  <a:cxnLst>
                    <a:cxn ang="0">
                      <a:pos x="354" y="77"/>
                    </a:cxn>
                    <a:cxn ang="0">
                      <a:pos x="429" y="26"/>
                    </a:cxn>
                    <a:cxn ang="0">
                      <a:pos x="519" y="6"/>
                    </a:cxn>
                    <a:cxn ang="0">
                      <a:pos x="619" y="5"/>
                    </a:cxn>
                    <a:cxn ang="0">
                      <a:pos x="644" y="13"/>
                    </a:cxn>
                    <a:cxn ang="0">
                      <a:pos x="577" y="27"/>
                    </a:cxn>
                    <a:cxn ang="0">
                      <a:pos x="500" y="47"/>
                    </a:cxn>
                    <a:cxn ang="0">
                      <a:pos x="413" y="99"/>
                    </a:cxn>
                    <a:cxn ang="0">
                      <a:pos x="406" y="169"/>
                    </a:cxn>
                    <a:cxn ang="0">
                      <a:pos x="534" y="126"/>
                    </a:cxn>
                    <a:cxn ang="0">
                      <a:pos x="639" y="121"/>
                    </a:cxn>
                    <a:cxn ang="0">
                      <a:pos x="750" y="130"/>
                    </a:cxn>
                    <a:cxn ang="0">
                      <a:pos x="882" y="143"/>
                    </a:cxn>
                    <a:cxn ang="0">
                      <a:pos x="884" y="144"/>
                    </a:cxn>
                    <a:cxn ang="0">
                      <a:pos x="757" y="149"/>
                    </a:cxn>
                    <a:cxn ang="0">
                      <a:pos x="640" y="151"/>
                    </a:cxn>
                    <a:cxn ang="0">
                      <a:pos x="539" y="162"/>
                    </a:cxn>
                    <a:cxn ang="0">
                      <a:pos x="425" y="186"/>
                    </a:cxn>
                    <a:cxn ang="0">
                      <a:pos x="471" y="222"/>
                    </a:cxn>
                    <a:cxn ang="0">
                      <a:pos x="504" y="256"/>
                    </a:cxn>
                    <a:cxn ang="0">
                      <a:pos x="390" y="224"/>
                    </a:cxn>
                    <a:cxn ang="0">
                      <a:pos x="367" y="244"/>
                    </a:cxn>
                    <a:cxn ang="0">
                      <a:pos x="491" y="261"/>
                    </a:cxn>
                    <a:cxn ang="0">
                      <a:pos x="597" y="283"/>
                    </a:cxn>
                    <a:cxn ang="0">
                      <a:pos x="680" y="341"/>
                    </a:cxn>
                    <a:cxn ang="0">
                      <a:pos x="743" y="421"/>
                    </a:cxn>
                    <a:cxn ang="0">
                      <a:pos x="730" y="434"/>
                    </a:cxn>
                    <a:cxn ang="0">
                      <a:pos x="644" y="384"/>
                    </a:cxn>
                    <a:cxn ang="0">
                      <a:pos x="550" y="329"/>
                    </a:cxn>
                    <a:cxn ang="0">
                      <a:pos x="448" y="291"/>
                    </a:cxn>
                    <a:cxn ang="0">
                      <a:pos x="383" y="279"/>
                    </a:cxn>
                    <a:cxn ang="0">
                      <a:pos x="437" y="340"/>
                    </a:cxn>
                    <a:cxn ang="0">
                      <a:pos x="505" y="421"/>
                    </a:cxn>
                    <a:cxn ang="0">
                      <a:pos x="542" y="494"/>
                    </a:cxn>
                    <a:cxn ang="0">
                      <a:pos x="540" y="562"/>
                    </a:cxn>
                    <a:cxn ang="0">
                      <a:pos x="492" y="487"/>
                    </a:cxn>
                    <a:cxn ang="0">
                      <a:pos x="441" y="405"/>
                    </a:cxn>
                    <a:cxn ang="0">
                      <a:pos x="384" y="333"/>
                    </a:cxn>
                    <a:cxn ang="0">
                      <a:pos x="333" y="268"/>
                    </a:cxn>
                    <a:cxn ang="0">
                      <a:pos x="244" y="305"/>
                    </a:cxn>
                    <a:cxn ang="0">
                      <a:pos x="171" y="397"/>
                    </a:cxn>
                    <a:cxn ang="0">
                      <a:pos x="109" y="490"/>
                    </a:cxn>
                    <a:cxn ang="0">
                      <a:pos x="40" y="576"/>
                    </a:cxn>
                    <a:cxn ang="0">
                      <a:pos x="19" y="566"/>
                    </a:cxn>
                    <a:cxn ang="0">
                      <a:pos x="101" y="458"/>
                    </a:cxn>
                    <a:cxn ang="0">
                      <a:pos x="174" y="373"/>
                    </a:cxn>
                    <a:cxn ang="0">
                      <a:pos x="238" y="291"/>
                    </a:cxn>
                    <a:cxn ang="0">
                      <a:pos x="295" y="226"/>
                    </a:cxn>
                    <a:cxn ang="0">
                      <a:pos x="211" y="150"/>
                    </a:cxn>
                    <a:cxn ang="0">
                      <a:pos x="93" y="108"/>
                    </a:cxn>
                    <a:cxn ang="0">
                      <a:pos x="44" y="86"/>
                    </a:cxn>
                    <a:cxn ang="0">
                      <a:pos x="134" y="110"/>
                    </a:cxn>
                    <a:cxn ang="0">
                      <a:pos x="259" y="163"/>
                    </a:cxn>
                  </a:cxnLst>
                  <a:rect l="0" t="0" r="r" b="b"/>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w="9525" cap="rnd">
                  <a:noFill/>
                  <a:round/>
                  <a:headEnd/>
                  <a:tailEnd/>
                </a:ln>
                <a:effectLst/>
              </p:spPr>
              <p:txBody>
                <a:bodyPr/>
                <a:lstStyle/>
                <a:p>
                  <a:pPr>
                    <a:defRPr/>
                  </a:pPr>
                  <a:endParaRPr lang="zh-CN" altLang="en-US"/>
                </a:p>
              </p:txBody>
            </p:sp>
            <p:sp>
              <p:nvSpPr>
                <p:cNvPr id="206858" name="Freeform 10"/>
                <p:cNvSpPr>
                  <a:spLocks/>
                </p:cNvSpPr>
                <p:nvPr/>
              </p:nvSpPr>
              <p:spPr bwMode="auto">
                <a:xfrm>
                  <a:off x="462" y="3753"/>
                  <a:ext cx="83" cy="344"/>
                </a:xfrm>
                <a:custGeom>
                  <a:avLst/>
                  <a:gdLst/>
                  <a:ahLst/>
                  <a:cxnLst>
                    <a:cxn ang="0">
                      <a:pos x="45" y="0"/>
                    </a:cxn>
                    <a:cxn ang="0">
                      <a:pos x="54" y="17"/>
                    </a:cxn>
                    <a:cxn ang="0">
                      <a:pos x="61" y="28"/>
                    </a:cxn>
                    <a:cxn ang="0">
                      <a:pos x="74" y="44"/>
                    </a:cxn>
                    <a:cxn ang="0">
                      <a:pos x="78" y="59"/>
                    </a:cxn>
                    <a:cxn ang="0">
                      <a:pos x="81" y="78"/>
                    </a:cxn>
                    <a:cxn ang="0">
                      <a:pos x="81" y="101"/>
                    </a:cxn>
                    <a:cxn ang="0">
                      <a:pos x="82" y="116"/>
                    </a:cxn>
                    <a:cxn ang="0">
                      <a:pos x="81" y="134"/>
                    </a:cxn>
                    <a:cxn ang="0">
                      <a:pos x="78" y="155"/>
                    </a:cxn>
                    <a:cxn ang="0">
                      <a:pos x="75" y="174"/>
                    </a:cxn>
                    <a:cxn ang="0">
                      <a:pos x="69" y="203"/>
                    </a:cxn>
                    <a:cxn ang="0">
                      <a:pos x="63" y="218"/>
                    </a:cxn>
                    <a:cxn ang="0">
                      <a:pos x="53" y="237"/>
                    </a:cxn>
                    <a:cxn ang="0">
                      <a:pos x="39" y="258"/>
                    </a:cxn>
                    <a:cxn ang="0">
                      <a:pos x="28" y="278"/>
                    </a:cxn>
                    <a:cxn ang="0">
                      <a:pos x="17" y="296"/>
                    </a:cxn>
                    <a:cxn ang="0">
                      <a:pos x="8" y="312"/>
                    </a:cxn>
                    <a:cxn ang="0">
                      <a:pos x="0" y="343"/>
                    </a:cxn>
                    <a:cxn ang="0">
                      <a:pos x="4" y="312"/>
                    </a:cxn>
                    <a:cxn ang="0">
                      <a:pos x="7" y="290"/>
                    </a:cxn>
                    <a:cxn ang="0">
                      <a:pos x="9" y="270"/>
                    </a:cxn>
                    <a:cxn ang="0">
                      <a:pos x="11" y="249"/>
                    </a:cxn>
                    <a:cxn ang="0">
                      <a:pos x="16" y="223"/>
                    </a:cxn>
                    <a:cxn ang="0">
                      <a:pos x="22" y="203"/>
                    </a:cxn>
                    <a:cxn ang="0">
                      <a:pos x="28" y="184"/>
                    </a:cxn>
                    <a:cxn ang="0">
                      <a:pos x="34" y="167"/>
                    </a:cxn>
                    <a:cxn ang="0">
                      <a:pos x="39" y="148"/>
                    </a:cxn>
                    <a:cxn ang="0">
                      <a:pos x="45" y="129"/>
                    </a:cxn>
                    <a:cxn ang="0">
                      <a:pos x="48" y="110"/>
                    </a:cxn>
                    <a:cxn ang="0">
                      <a:pos x="50" y="94"/>
                    </a:cxn>
                    <a:cxn ang="0">
                      <a:pos x="52" y="75"/>
                    </a:cxn>
                    <a:cxn ang="0">
                      <a:pos x="52" y="54"/>
                    </a:cxn>
                    <a:cxn ang="0">
                      <a:pos x="52" y="28"/>
                    </a:cxn>
                    <a:cxn ang="0">
                      <a:pos x="49" y="16"/>
                    </a:cxn>
                    <a:cxn ang="0">
                      <a:pos x="45" y="0"/>
                    </a:cxn>
                  </a:cxnLst>
                  <a:rect l="0" t="0" r="r" b="b"/>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w="9525" cap="rnd">
                  <a:noFill/>
                  <a:round/>
                  <a:headEnd/>
                  <a:tailEnd/>
                </a:ln>
                <a:effectLst/>
              </p:spPr>
              <p:txBody>
                <a:bodyPr/>
                <a:lstStyle/>
                <a:p>
                  <a:pPr>
                    <a:defRPr/>
                  </a:pPr>
                  <a:endParaRPr lang="zh-CN" altLang="en-US"/>
                </a:p>
              </p:txBody>
            </p:sp>
            <p:sp>
              <p:nvSpPr>
                <p:cNvPr id="206859" name="Freeform 11"/>
                <p:cNvSpPr>
                  <a:spLocks/>
                </p:cNvSpPr>
                <p:nvPr/>
              </p:nvSpPr>
              <p:spPr bwMode="auto">
                <a:xfrm>
                  <a:off x="65" y="3564"/>
                  <a:ext cx="365" cy="88"/>
                </a:xfrm>
                <a:custGeom>
                  <a:avLst/>
                  <a:gdLst/>
                  <a:ahLst/>
                  <a:cxnLst>
                    <a:cxn ang="0">
                      <a:pos x="364" y="87"/>
                    </a:cxn>
                    <a:cxn ang="0">
                      <a:pos x="358" y="72"/>
                    </a:cxn>
                    <a:cxn ang="0">
                      <a:pos x="350" y="59"/>
                    </a:cxn>
                    <a:cxn ang="0">
                      <a:pos x="343" y="56"/>
                    </a:cxn>
                    <a:cxn ang="0">
                      <a:pos x="329" y="52"/>
                    </a:cxn>
                    <a:cxn ang="0">
                      <a:pos x="315" y="49"/>
                    </a:cxn>
                    <a:cxn ang="0">
                      <a:pos x="301" y="52"/>
                    </a:cxn>
                    <a:cxn ang="0">
                      <a:pos x="284" y="54"/>
                    </a:cxn>
                    <a:cxn ang="0">
                      <a:pos x="265" y="48"/>
                    </a:cxn>
                    <a:cxn ang="0">
                      <a:pos x="239" y="40"/>
                    </a:cxn>
                    <a:cxn ang="0">
                      <a:pos x="216" y="33"/>
                    </a:cxn>
                    <a:cxn ang="0">
                      <a:pos x="199" y="29"/>
                    </a:cxn>
                    <a:cxn ang="0">
                      <a:pos x="172" y="22"/>
                    </a:cxn>
                    <a:cxn ang="0">
                      <a:pos x="145" y="15"/>
                    </a:cxn>
                    <a:cxn ang="0">
                      <a:pos x="118" y="9"/>
                    </a:cxn>
                    <a:cxn ang="0">
                      <a:pos x="92" y="3"/>
                    </a:cxn>
                    <a:cxn ang="0">
                      <a:pos x="61" y="2"/>
                    </a:cxn>
                    <a:cxn ang="0">
                      <a:pos x="34" y="0"/>
                    </a:cxn>
                    <a:cxn ang="0">
                      <a:pos x="27" y="3"/>
                    </a:cxn>
                    <a:cxn ang="0">
                      <a:pos x="16" y="8"/>
                    </a:cxn>
                    <a:cxn ang="0">
                      <a:pos x="7" y="14"/>
                    </a:cxn>
                    <a:cxn ang="0">
                      <a:pos x="0" y="20"/>
                    </a:cxn>
                    <a:cxn ang="0">
                      <a:pos x="12" y="21"/>
                    </a:cxn>
                    <a:cxn ang="0">
                      <a:pos x="27" y="22"/>
                    </a:cxn>
                    <a:cxn ang="0">
                      <a:pos x="41" y="22"/>
                    </a:cxn>
                    <a:cxn ang="0">
                      <a:pos x="51" y="21"/>
                    </a:cxn>
                    <a:cxn ang="0">
                      <a:pos x="65" y="21"/>
                    </a:cxn>
                    <a:cxn ang="0">
                      <a:pos x="84" y="20"/>
                    </a:cxn>
                    <a:cxn ang="0">
                      <a:pos x="110" y="21"/>
                    </a:cxn>
                    <a:cxn ang="0">
                      <a:pos x="132" y="22"/>
                    </a:cxn>
                    <a:cxn ang="0">
                      <a:pos x="153" y="26"/>
                    </a:cxn>
                    <a:cxn ang="0">
                      <a:pos x="175" y="28"/>
                    </a:cxn>
                    <a:cxn ang="0">
                      <a:pos x="196" y="30"/>
                    </a:cxn>
                    <a:cxn ang="0">
                      <a:pos x="214" y="35"/>
                    </a:cxn>
                    <a:cxn ang="0">
                      <a:pos x="232" y="42"/>
                    </a:cxn>
                    <a:cxn ang="0">
                      <a:pos x="249" y="49"/>
                    </a:cxn>
                    <a:cxn ang="0">
                      <a:pos x="268" y="56"/>
                    </a:cxn>
                    <a:cxn ang="0">
                      <a:pos x="277" y="57"/>
                    </a:cxn>
                    <a:cxn ang="0">
                      <a:pos x="287" y="56"/>
                    </a:cxn>
                    <a:cxn ang="0">
                      <a:pos x="300" y="61"/>
                    </a:cxn>
                    <a:cxn ang="0">
                      <a:pos x="314" y="66"/>
                    </a:cxn>
                    <a:cxn ang="0">
                      <a:pos x="327" y="72"/>
                    </a:cxn>
                    <a:cxn ang="0">
                      <a:pos x="346" y="79"/>
                    </a:cxn>
                    <a:cxn ang="0">
                      <a:pos x="358" y="83"/>
                    </a:cxn>
                    <a:cxn ang="0">
                      <a:pos x="364" y="87"/>
                    </a:cxn>
                  </a:cxnLst>
                  <a:rect l="0" t="0" r="r" b="b"/>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w="9525" cap="rnd">
                  <a:noFill/>
                  <a:round/>
                  <a:headEnd/>
                  <a:tailEnd/>
                </a:ln>
                <a:effectLst/>
              </p:spPr>
              <p:txBody>
                <a:bodyPr/>
                <a:lstStyle/>
                <a:p>
                  <a:pPr>
                    <a:defRPr/>
                  </a:pPr>
                  <a:endParaRPr lang="zh-CN" altLang="en-US"/>
                </a:p>
              </p:txBody>
            </p:sp>
            <p:sp>
              <p:nvSpPr>
                <p:cNvPr id="206860" name="Freeform 12"/>
                <p:cNvSpPr>
                  <a:spLocks/>
                </p:cNvSpPr>
                <p:nvPr/>
              </p:nvSpPr>
              <p:spPr bwMode="auto">
                <a:xfrm>
                  <a:off x="48" y="3616"/>
                  <a:ext cx="378" cy="37"/>
                </a:xfrm>
                <a:custGeom>
                  <a:avLst/>
                  <a:gdLst/>
                  <a:ahLst/>
                  <a:cxnLst>
                    <a:cxn ang="0">
                      <a:pos x="377" y="36"/>
                    </a:cxn>
                    <a:cxn ang="0">
                      <a:pos x="368" y="33"/>
                    </a:cxn>
                    <a:cxn ang="0">
                      <a:pos x="357" y="29"/>
                    </a:cxn>
                    <a:cxn ang="0">
                      <a:pos x="345" y="25"/>
                    </a:cxn>
                    <a:cxn ang="0">
                      <a:pos x="334" y="22"/>
                    </a:cxn>
                    <a:cxn ang="0">
                      <a:pos x="320" y="18"/>
                    </a:cxn>
                    <a:cxn ang="0">
                      <a:pos x="303" y="11"/>
                    </a:cxn>
                    <a:cxn ang="0">
                      <a:pos x="289" y="6"/>
                    </a:cxn>
                    <a:cxn ang="0">
                      <a:pos x="275" y="5"/>
                    </a:cxn>
                    <a:cxn ang="0">
                      <a:pos x="259" y="7"/>
                    </a:cxn>
                    <a:cxn ang="0">
                      <a:pos x="237" y="10"/>
                    </a:cxn>
                    <a:cxn ang="0">
                      <a:pos x="228" y="9"/>
                    </a:cxn>
                    <a:cxn ang="0">
                      <a:pos x="200" y="6"/>
                    </a:cxn>
                    <a:cxn ang="0">
                      <a:pos x="169" y="3"/>
                    </a:cxn>
                    <a:cxn ang="0">
                      <a:pos x="149" y="1"/>
                    </a:cxn>
                    <a:cxn ang="0">
                      <a:pos x="123" y="0"/>
                    </a:cxn>
                    <a:cxn ang="0">
                      <a:pos x="95" y="1"/>
                    </a:cxn>
                    <a:cxn ang="0">
                      <a:pos x="78" y="3"/>
                    </a:cxn>
                    <a:cxn ang="0">
                      <a:pos x="58" y="5"/>
                    </a:cxn>
                    <a:cxn ang="0">
                      <a:pos x="40" y="6"/>
                    </a:cxn>
                    <a:cxn ang="0">
                      <a:pos x="21" y="8"/>
                    </a:cxn>
                    <a:cxn ang="0">
                      <a:pos x="19" y="16"/>
                    </a:cxn>
                    <a:cxn ang="0">
                      <a:pos x="15" y="21"/>
                    </a:cxn>
                    <a:cxn ang="0">
                      <a:pos x="9" y="27"/>
                    </a:cxn>
                    <a:cxn ang="0">
                      <a:pos x="0" y="32"/>
                    </a:cxn>
                    <a:cxn ang="0">
                      <a:pos x="15" y="29"/>
                    </a:cxn>
                    <a:cxn ang="0">
                      <a:pos x="33" y="26"/>
                    </a:cxn>
                    <a:cxn ang="0">
                      <a:pos x="48" y="23"/>
                    </a:cxn>
                    <a:cxn ang="0">
                      <a:pos x="64" y="21"/>
                    </a:cxn>
                    <a:cxn ang="0">
                      <a:pos x="81" y="19"/>
                    </a:cxn>
                    <a:cxn ang="0">
                      <a:pos x="108" y="18"/>
                    </a:cxn>
                    <a:cxn ang="0">
                      <a:pos x="137" y="16"/>
                    </a:cxn>
                    <a:cxn ang="0">
                      <a:pos x="170" y="15"/>
                    </a:cxn>
                    <a:cxn ang="0">
                      <a:pos x="203" y="13"/>
                    </a:cxn>
                    <a:cxn ang="0">
                      <a:pos x="233" y="11"/>
                    </a:cxn>
                    <a:cxn ang="0">
                      <a:pos x="259" y="14"/>
                    </a:cxn>
                    <a:cxn ang="0">
                      <a:pos x="277" y="18"/>
                    </a:cxn>
                    <a:cxn ang="0">
                      <a:pos x="297" y="22"/>
                    </a:cxn>
                    <a:cxn ang="0">
                      <a:pos x="318" y="26"/>
                    </a:cxn>
                    <a:cxn ang="0">
                      <a:pos x="341" y="31"/>
                    </a:cxn>
                    <a:cxn ang="0">
                      <a:pos x="358" y="34"/>
                    </a:cxn>
                    <a:cxn ang="0">
                      <a:pos x="377" y="36"/>
                    </a:cxn>
                  </a:cxnLst>
                  <a:rect l="0" t="0" r="r" b="b"/>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w="9525" cap="rnd">
                  <a:noFill/>
                  <a:round/>
                  <a:headEnd/>
                  <a:tailEnd/>
                </a:ln>
                <a:effectLst/>
              </p:spPr>
              <p:txBody>
                <a:bodyPr/>
                <a:lstStyle/>
                <a:p>
                  <a:pPr>
                    <a:defRPr/>
                  </a:pPr>
                  <a:endParaRPr lang="zh-CN" altLang="en-US"/>
                </a:p>
              </p:txBody>
            </p:sp>
          </p:grpSp>
          <p:sp>
            <p:nvSpPr>
              <p:cNvPr id="206861" name="Freeform 13"/>
              <p:cNvSpPr>
                <a:spLocks/>
              </p:cNvSpPr>
              <p:nvPr/>
            </p:nvSpPr>
            <p:spPr bwMode="auto">
              <a:xfrm>
                <a:off x="12" y="2650"/>
                <a:ext cx="557" cy="667"/>
              </a:xfrm>
              <a:custGeom>
                <a:avLst/>
                <a:gdLst/>
                <a:ahLst/>
                <a:cxnLst>
                  <a:cxn ang="0">
                    <a:pos x="176" y="290"/>
                  </a:cxn>
                  <a:cxn ang="0">
                    <a:pos x="194" y="275"/>
                  </a:cxn>
                  <a:cxn ang="0">
                    <a:pos x="163" y="187"/>
                  </a:cxn>
                  <a:cxn ang="0">
                    <a:pos x="117" y="100"/>
                  </a:cxn>
                  <a:cxn ang="0">
                    <a:pos x="67" y="60"/>
                  </a:cxn>
                  <a:cxn ang="0">
                    <a:pos x="110" y="81"/>
                  </a:cxn>
                  <a:cxn ang="0">
                    <a:pos x="156" y="150"/>
                  </a:cxn>
                  <a:cxn ang="0">
                    <a:pos x="198" y="225"/>
                  </a:cxn>
                  <a:cxn ang="0">
                    <a:pos x="228" y="300"/>
                  </a:cxn>
                  <a:cxn ang="0">
                    <a:pos x="254" y="269"/>
                  </a:cxn>
                  <a:cxn ang="0">
                    <a:pos x="259" y="204"/>
                  </a:cxn>
                  <a:cxn ang="0">
                    <a:pos x="268" y="117"/>
                  </a:cxn>
                  <a:cxn ang="0">
                    <a:pos x="292" y="47"/>
                  </a:cxn>
                  <a:cxn ang="0">
                    <a:pos x="307" y="23"/>
                  </a:cxn>
                  <a:cxn ang="0">
                    <a:pos x="292" y="96"/>
                  </a:cxn>
                  <a:cxn ang="0">
                    <a:pos x="284" y="191"/>
                  </a:cxn>
                  <a:cxn ang="0">
                    <a:pos x="279" y="277"/>
                  </a:cxn>
                  <a:cxn ang="0">
                    <a:pos x="291" y="327"/>
                  </a:cxn>
                  <a:cxn ang="0">
                    <a:pos x="355" y="317"/>
                  </a:cxn>
                  <a:cxn ang="0">
                    <a:pos x="439" y="319"/>
                  </a:cxn>
                  <a:cxn ang="0">
                    <a:pos x="505" y="346"/>
                  </a:cxn>
                  <a:cxn ang="0">
                    <a:pos x="556" y="406"/>
                  </a:cxn>
                  <a:cxn ang="0">
                    <a:pos x="494" y="397"/>
                  </a:cxn>
                  <a:cxn ang="0">
                    <a:pos x="428" y="377"/>
                  </a:cxn>
                  <a:cxn ang="0">
                    <a:pos x="341" y="366"/>
                  </a:cxn>
                  <a:cxn ang="0">
                    <a:pos x="283" y="372"/>
                  </a:cxn>
                  <a:cxn ang="0">
                    <a:pos x="316" y="401"/>
                  </a:cxn>
                  <a:cxn ang="0">
                    <a:pos x="390" y="417"/>
                  </a:cxn>
                  <a:cxn ang="0">
                    <a:pos x="465" y="430"/>
                  </a:cxn>
                  <a:cxn ang="0">
                    <a:pos x="520" y="472"/>
                  </a:cxn>
                  <a:cxn ang="0">
                    <a:pos x="548" y="531"/>
                  </a:cxn>
                  <a:cxn ang="0">
                    <a:pos x="480" y="495"/>
                  </a:cxn>
                  <a:cxn ang="0">
                    <a:pos x="410" y="458"/>
                  </a:cxn>
                  <a:cxn ang="0">
                    <a:pos x="343" y="426"/>
                  </a:cxn>
                  <a:cxn ang="0">
                    <a:pos x="292" y="411"/>
                  </a:cxn>
                  <a:cxn ang="0">
                    <a:pos x="260" y="441"/>
                  </a:cxn>
                  <a:cxn ang="0">
                    <a:pos x="289" y="518"/>
                  </a:cxn>
                  <a:cxn ang="0">
                    <a:pos x="312" y="611"/>
                  </a:cxn>
                  <a:cxn ang="0">
                    <a:pos x="272" y="619"/>
                  </a:cxn>
                  <a:cxn ang="0">
                    <a:pos x="249" y="518"/>
                  </a:cxn>
                  <a:cxn ang="0">
                    <a:pos x="216" y="458"/>
                  </a:cxn>
                  <a:cxn ang="0">
                    <a:pos x="179" y="491"/>
                  </a:cxn>
                  <a:cxn ang="0">
                    <a:pos x="138" y="553"/>
                  </a:cxn>
                  <a:cxn ang="0">
                    <a:pos x="95" y="643"/>
                  </a:cxn>
                  <a:cxn ang="0">
                    <a:pos x="110" y="561"/>
                  </a:cxn>
                  <a:cxn ang="0">
                    <a:pos x="148" y="487"/>
                  </a:cxn>
                  <a:cxn ang="0">
                    <a:pos x="195" y="426"/>
                  </a:cxn>
                  <a:cxn ang="0">
                    <a:pos x="213" y="380"/>
                  </a:cxn>
                  <a:cxn ang="0">
                    <a:pos x="166" y="405"/>
                  </a:cxn>
                  <a:cxn ang="0">
                    <a:pos x="112" y="467"/>
                  </a:cxn>
                  <a:cxn ang="0">
                    <a:pos x="61" y="538"/>
                  </a:cxn>
                  <a:cxn ang="0">
                    <a:pos x="53" y="516"/>
                  </a:cxn>
                  <a:cxn ang="0">
                    <a:pos x="91" y="469"/>
                  </a:cxn>
                  <a:cxn ang="0">
                    <a:pos x="153" y="410"/>
                  </a:cxn>
                  <a:cxn ang="0">
                    <a:pos x="216" y="368"/>
                  </a:cxn>
                  <a:cxn ang="0">
                    <a:pos x="158" y="323"/>
                  </a:cxn>
                  <a:cxn ang="0">
                    <a:pos x="99" y="266"/>
                  </a:cxn>
                  <a:cxn ang="0">
                    <a:pos x="38" y="211"/>
                  </a:cxn>
                  <a:cxn ang="0">
                    <a:pos x="8" y="176"/>
                  </a:cxn>
                  <a:cxn ang="0">
                    <a:pos x="69" y="206"/>
                  </a:cxn>
                  <a:cxn ang="0">
                    <a:pos x="137" y="259"/>
                  </a:cxn>
                </a:cxnLst>
                <a:rect l="0" t="0" r="r" b="b"/>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w="9525" cap="rnd">
                <a:noFill/>
                <a:round/>
                <a:headEnd/>
                <a:tailEnd/>
              </a:ln>
              <a:effectLst/>
            </p:spPr>
            <p:txBody>
              <a:bodyPr/>
              <a:lstStyle/>
              <a:p>
                <a:pPr>
                  <a:defRPr/>
                </a:pPr>
                <a:endParaRPr lang="zh-CN" altLang="en-US"/>
              </a:p>
            </p:txBody>
          </p:sp>
        </p:grpSp>
        <p:grpSp>
          <p:nvGrpSpPr>
            <p:cNvPr id="2058" name="Group 14"/>
            <p:cNvGrpSpPr>
              <a:grpSpLocks/>
            </p:cNvGrpSpPr>
            <p:nvPr/>
          </p:nvGrpSpPr>
          <p:grpSpPr bwMode="auto">
            <a:xfrm>
              <a:off x="4653" y="2849"/>
              <a:ext cx="1084" cy="1464"/>
              <a:chOff x="4653" y="2849"/>
              <a:chExt cx="1084" cy="1464"/>
            </a:xfrm>
          </p:grpSpPr>
          <p:grpSp>
            <p:nvGrpSpPr>
              <p:cNvPr id="2063" name="Group 15"/>
              <p:cNvGrpSpPr>
                <a:grpSpLocks/>
              </p:cNvGrpSpPr>
              <p:nvPr/>
            </p:nvGrpSpPr>
            <p:grpSpPr bwMode="auto">
              <a:xfrm>
                <a:off x="5207" y="2849"/>
                <a:ext cx="530" cy="1443"/>
                <a:chOff x="5207" y="2849"/>
                <a:chExt cx="530" cy="1443"/>
              </a:xfrm>
            </p:grpSpPr>
            <p:sp>
              <p:nvSpPr>
                <p:cNvPr id="206864" name="Freeform 16"/>
                <p:cNvSpPr>
                  <a:spLocks/>
                </p:cNvSpPr>
                <p:nvPr/>
              </p:nvSpPr>
              <p:spPr bwMode="auto">
                <a:xfrm>
                  <a:off x="5524" y="3154"/>
                  <a:ext cx="191" cy="1138"/>
                </a:xfrm>
                <a:custGeom>
                  <a:avLst/>
                  <a:gdLst/>
                  <a:ahLst/>
                  <a:cxnLst>
                    <a:cxn ang="0">
                      <a:pos x="190" y="529"/>
                    </a:cxn>
                    <a:cxn ang="0">
                      <a:pos x="174" y="760"/>
                    </a:cxn>
                    <a:cxn ang="0">
                      <a:pos x="158" y="946"/>
                    </a:cxn>
                    <a:cxn ang="0">
                      <a:pos x="147" y="1083"/>
                    </a:cxn>
                    <a:cxn ang="0">
                      <a:pos x="150" y="1137"/>
                    </a:cxn>
                    <a:cxn ang="0">
                      <a:pos x="127" y="1137"/>
                    </a:cxn>
                    <a:cxn ang="0">
                      <a:pos x="120" y="1058"/>
                    </a:cxn>
                    <a:cxn ang="0">
                      <a:pos x="116" y="937"/>
                    </a:cxn>
                    <a:cxn ang="0">
                      <a:pos x="108" y="824"/>
                    </a:cxn>
                    <a:cxn ang="0">
                      <a:pos x="104" y="740"/>
                    </a:cxn>
                    <a:cxn ang="0">
                      <a:pos x="95" y="617"/>
                    </a:cxn>
                    <a:cxn ang="0">
                      <a:pos x="84" y="510"/>
                    </a:cxn>
                    <a:cxn ang="0">
                      <a:pos x="75" y="417"/>
                    </a:cxn>
                    <a:cxn ang="0">
                      <a:pos x="66" y="316"/>
                    </a:cxn>
                    <a:cxn ang="0">
                      <a:pos x="52" y="217"/>
                    </a:cxn>
                    <a:cxn ang="0">
                      <a:pos x="36" y="133"/>
                    </a:cxn>
                    <a:cxn ang="0">
                      <a:pos x="9" y="51"/>
                    </a:cxn>
                    <a:cxn ang="0">
                      <a:pos x="0" y="19"/>
                    </a:cxn>
                    <a:cxn ang="0">
                      <a:pos x="11" y="0"/>
                    </a:cxn>
                    <a:cxn ang="0">
                      <a:pos x="28" y="33"/>
                    </a:cxn>
                    <a:cxn ang="0">
                      <a:pos x="52" y="109"/>
                    </a:cxn>
                    <a:cxn ang="0">
                      <a:pos x="70" y="187"/>
                    </a:cxn>
                    <a:cxn ang="0">
                      <a:pos x="84" y="268"/>
                    </a:cxn>
                    <a:cxn ang="0">
                      <a:pos x="93" y="372"/>
                    </a:cxn>
                    <a:cxn ang="0">
                      <a:pos x="102" y="470"/>
                    </a:cxn>
                    <a:cxn ang="0">
                      <a:pos x="115" y="603"/>
                    </a:cxn>
                    <a:cxn ang="0">
                      <a:pos x="125" y="712"/>
                    </a:cxn>
                    <a:cxn ang="0">
                      <a:pos x="129" y="799"/>
                    </a:cxn>
                    <a:cxn ang="0">
                      <a:pos x="133" y="889"/>
                    </a:cxn>
                    <a:cxn ang="0">
                      <a:pos x="142" y="982"/>
                    </a:cxn>
                    <a:cxn ang="0">
                      <a:pos x="154" y="822"/>
                    </a:cxn>
                    <a:cxn ang="0">
                      <a:pos x="169" y="672"/>
                    </a:cxn>
                    <a:cxn ang="0">
                      <a:pos x="190" y="529"/>
                    </a:cxn>
                  </a:cxnLst>
                  <a:rect l="0" t="0" r="r" b="b"/>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w="9525" cap="rnd">
                  <a:noFill/>
                  <a:round/>
                  <a:headEnd/>
                  <a:tailEnd/>
                </a:ln>
                <a:effectLst/>
              </p:spPr>
              <p:txBody>
                <a:bodyPr/>
                <a:lstStyle/>
                <a:p>
                  <a:pPr>
                    <a:defRPr/>
                  </a:pPr>
                  <a:endParaRPr lang="zh-CN" altLang="en-US"/>
                </a:p>
              </p:txBody>
            </p:sp>
            <p:sp>
              <p:nvSpPr>
                <p:cNvPr id="206865" name="Freeform 17"/>
                <p:cNvSpPr>
                  <a:spLocks/>
                </p:cNvSpPr>
                <p:nvPr/>
              </p:nvSpPr>
              <p:spPr bwMode="auto">
                <a:xfrm>
                  <a:off x="5207" y="2849"/>
                  <a:ext cx="530" cy="830"/>
                </a:xfrm>
                <a:custGeom>
                  <a:avLst/>
                  <a:gdLst/>
                  <a:ahLst/>
                  <a:cxnLst>
                    <a:cxn ang="0">
                      <a:pos x="294" y="121"/>
                    </a:cxn>
                    <a:cxn ang="0">
                      <a:pos x="228" y="23"/>
                    </a:cxn>
                    <a:cxn ang="0">
                      <a:pos x="119" y="2"/>
                    </a:cxn>
                    <a:cxn ang="0">
                      <a:pos x="126" y="23"/>
                    </a:cxn>
                    <a:cxn ang="0">
                      <a:pos x="209" y="70"/>
                    </a:cxn>
                    <a:cxn ang="0">
                      <a:pos x="282" y="239"/>
                    </a:cxn>
                    <a:cxn ang="0">
                      <a:pos x="158" y="152"/>
                    </a:cxn>
                    <a:cxn ang="0">
                      <a:pos x="71" y="135"/>
                    </a:cxn>
                    <a:cxn ang="0">
                      <a:pos x="16" y="185"/>
                    </a:cxn>
                    <a:cxn ang="0">
                      <a:pos x="83" y="185"/>
                    </a:cxn>
                    <a:cxn ang="0">
                      <a:pos x="235" y="231"/>
                    </a:cxn>
                    <a:cxn ang="0">
                      <a:pos x="225" y="262"/>
                    </a:cxn>
                    <a:cxn ang="0">
                      <a:pos x="200" y="305"/>
                    </a:cxn>
                    <a:cxn ang="0">
                      <a:pos x="273" y="304"/>
                    </a:cxn>
                    <a:cxn ang="0">
                      <a:pos x="149" y="345"/>
                    </a:cxn>
                    <a:cxn ang="0">
                      <a:pos x="82" y="417"/>
                    </a:cxn>
                    <a:cxn ang="0">
                      <a:pos x="15" y="581"/>
                    </a:cxn>
                    <a:cxn ang="0">
                      <a:pos x="157" y="413"/>
                    </a:cxn>
                    <a:cxn ang="0">
                      <a:pos x="256" y="346"/>
                    </a:cxn>
                    <a:cxn ang="0">
                      <a:pos x="205" y="481"/>
                    </a:cxn>
                    <a:cxn ang="0">
                      <a:pos x="166" y="604"/>
                    </a:cxn>
                    <a:cxn ang="0">
                      <a:pos x="155" y="728"/>
                    </a:cxn>
                    <a:cxn ang="0">
                      <a:pos x="213" y="541"/>
                    </a:cxn>
                    <a:cxn ang="0">
                      <a:pos x="268" y="422"/>
                    </a:cxn>
                    <a:cxn ang="0">
                      <a:pos x="272" y="383"/>
                    </a:cxn>
                    <a:cxn ang="0">
                      <a:pos x="255" y="577"/>
                    </a:cxn>
                    <a:cxn ang="0">
                      <a:pos x="300" y="784"/>
                    </a:cxn>
                    <a:cxn ang="0">
                      <a:pos x="277" y="559"/>
                    </a:cxn>
                    <a:cxn ang="0">
                      <a:pos x="275" y="398"/>
                    </a:cxn>
                    <a:cxn ang="0">
                      <a:pos x="319" y="338"/>
                    </a:cxn>
                    <a:cxn ang="0">
                      <a:pos x="407" y="532"/>
                    </a:cxn>
                    <a:cxn ang="0">
                      <a:pos x="483" y="734"/>
                    </a:cxn>
                    <a:cxn ang="0">
                      <a:pos x="418" y="521"/>
                    </a:cxn>
                    <a:cxn ang="0">
                      <a:pos x="347" y="339"/>
                    </a:cxn>
                    <a:cxn ang="0">
                      <a:pos x="355" y="217"/>
                    </a:cxn>
                    <a:cxn ang="0">
                      <a:pos x="420" y="233"/>
                    </a:cxn>
                    <a:cxn ang="0">
                      <a:pos x="519" y="223"/>
                    </a:cxn>
                    <a:cxn ang="0">
                      <a:pos x="468" y="219"/>
                    </a:cxn>
                    <a:cxn ang="0">
                      <a:pos x="354" y="257"/>
                    </a:cxn>
                    <a:cxn ang="0">
                      <a:pos x="419" y="195"/>
                    </a:cxn>
                    <a:cxn ang="0">
                      <a:pos x="528" y="181"/>
                    </a:cxn>
                    <a:cxn ang="0">
                      <a:pos x="496" y="157"/>
                    </a:cxn>
                    <a:cxn ang="0">
                      <a:pos x="353" y="247"/>
                    </a:cxn>
                    <a:cxn ang="0">
                      <a:pos x="373" y="178"/>
                    </a:cxn>
                    <a:cxn ang="0">
                      <a:pos x="490" y="110"/>
                    </a:cxn>
                    <a:cxn ang="0">
                      <a:pos x="407" y="147"/>
                    </a:cxn>
                    <a:cxn ang="0">
                      <a:pos x="319" y="195"/>
                    </a:cxn>
                  </a:cxnLst>
                  <a:rect l="0" t="0" r="r" b="b"/>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w="9525" cap="rnd">
                  <a:noFill/>
                  <a:round/>
                  <a:headEnd/>
                  <a:tailEnd/>
                </a:ln>
                <a:effectLst/>
              </p:spPr>
              <p:txBody>
                <a:bodyPr/>
                <a:lstStyle/>
                <a:p>
                  <a:pPr>
                    <a:defRPr/>
                  </a:pPr>
                  <a:endParaRPr lang="zh-CN" altLang="en-US"/>
                </a:p>
              </p:txBody>
            </p:sp>
          </p:grpSp>
          <p:grpSp>
            <p:nvGrpSpPr>
              <p:cNvPr id="2064" name="Group 18"/>
              <p:cNvGrpSpPr>
                <a:grpSpLocks/>
              </p:cNvGrpSpPr>
              <p:nvPr/>
            </p:nvGrpSpPr>
            <p:grpSpPr bwMode="auto">
              <a:xfrm>
                <a:off x="4653" y="3240"/>
                <a:ext cx="991" cy="1073"/>
                <a:chOff x="4653" y="3240"/>
                <a:chExt cx="991" cy="1073"/>
              </a:xfrm>
            </p:grpSpPr>
            <p:sp>
              <p:nvSpPr>
                <p:cNvPr id="206867" name="Freeform 19"/>
                <p:cNvSpPr>
                  <a:spLocks/>
                </p:cNvSpPr>
                <p:nvPr/>
              </p:nvSpPr>
              <p:spPr bwMode="auto">
                <a:xfrm>
                  <a:off x="5033" y="3428"/>
                  <a:ext cx="273" cy="885"/>
                </a:xfrm>
                <a:custGeom>
                  <a:avLst/>
                  <a:gdLst/>
                  <a:ahLst/>
                  <a:cxnLst>
                    <a:cxn ang="0">
                      <a:pos x="272" y="411"/>
                    </a:cxn>
                    <a:cxn ang="0">
                      <a:pos x="249" y="591"/>
                    </a:cxn>
                    <a:cxn ang="0">
                      <a:pos x="226" y="735"/>
                    </a:cxn>
                    <a:cxn ang="0">
                      <a:pos x="211" y="842"/>
                    </a:cxn>
                    <a:cxn ang="0">
                      <a:pos x="215" y="884"/>
                    </a:cxn>
                    <a:cxn ang="0">
                      <a:pos x="182" y="884"/>
                    </a:cxn>
                    <a:cxn ang="0">
                      <a:pos x="171" y="822"/>
                    </a:cxn>
                    <a:cxn ang="0">
                      <a:pos x="167" y="729"/>
                    </a:cxn>
                    <a:cxn ang="0">
                      <a:pos x="154" y="641"/>
                    </a:cxn>
                    <a:cxn ang="0">
                      <a:pos x="148" y="575"/>
                    </a:cxn>
                    <a:cxn ang="0">
                      <a:pos x="136" y="479"/>
                    </a:cxn>
                    <a:cxn ang="0">
                      <a:pos x="120" y="397"/>
                    </a:cxn>
                    <a:cxn ang="0">
                      <a:pos x="108" y="324"/>
                    </a:cxn>
                    <a:cxn ang="0">
                      <a:pos x="95" y="246"/>
                    </a:cxn>
                    <a:cxn ang="0">
                      <a:pos x="74" y="168"/>
                    </a:cxn>
                    <a:cxn ang="0">
                      <a:pos x="51" y="103"/>
                    </a:cxn>
                    <a:cxn ang="0">
                      <a:pos x="13" y="39"/>
                    </a:cxn>
                    <a:cxn ang="0">
                      <a:pos x="0" y="15"/>
                    </a:cxn>
                    <a:cxn ang="0">
                      <a:pos x="16" y="0"/>
                    </a:cxn>
                    <a:cxn ang="0">
                      <a:pos x="41" y="26"/>
                    </a:cxn>
                    <a:cxn ang="0">
                      <a:pos x="74" y="85"/>
                    </a:cxn>
                    <a:cxn ang="0">
                      <a:pos x="100" y="145"/>
                    </a:cxn>
                    <a:cxn ang="0">
                      <a:pos x="120" y="208"/>
                    </a:cxn>
                    <a:cxn ang="0">
                      <a:pos x="133" y="289"/>
                    </a:cxn>
                    <a:cxn ang="0">
                      <a:pos x="146" y="365"/>
                    </a:cxn>
                    <a:cxn ang="0">
                      <a:pos x="164" y="468"/>
                    </a:cxn>
                    <a:cxn ang="0">
                      <a:pos x="179" y="553"/>
                    </a:cxn>
                    <a:cxn ang="0">
                      <a:pos x="185" y="621"/>
                    </a:cxn>
                    <a:cxn ang="0">
                      <a:pos x="190" y="691"/>
                    </a:cxn>
                    <a:cxn ang="0">
                      <a:pos x="203" y="763"/>
                    </a:cxn>
                    <a:cxn ang="0">
                      <a:pos x="221" y="639"/>
                    </a:cxn>
                    <a:cxn ang="0">
                      <a:pos x="242" y="523"/>
                    </a:cxn>
                    <a:cxn ang="0">
                      <a:pos x="272" y="411"/>
                    </a:cxn>
                  </a:cxnLst>
                  <a:rect l="0" t="0" r="r" b="b"/>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w="9525" cap="rnd">
                  <a:noFill/>
                  <a:round/>
                  <a:headEnd/>
                  <a:tailEnd/>
                </a:ln>
                <a:effectLst/>
              </p:spPr>
              <p:txBody>
                <a:bodyPr/>
                <a:lstStyle/>
                <a:p>
                  <a:pPr>
                    <a:defRPr/>
                  </a:pPr>
                  <a:endParaRPr lang="zh-CN" altLang="en-US"/>
                </a:p>
              </p:txBody>
            </p:sp>
            <p:sp>
              <p:nvSpPr>
                <p:cNvPr id="206868" name="Freeform 20"/>
                <p:cNvSpPr>
                  <a:spLocks/>
                </p:cNvSpPr>
                <p:nvPr/>
              </p:nvSpPr>
              <p:spPr bwMode="auto">
                <a:xfrm>
                  <a:off x="5116" y="3571"/>
                  <a:ext cx="488" cy="637"/>
                </a:xfrm>
                <a:custGeom>
                  <a:avLst/>
                  <a:gdLst/>
                  <a:ahLst/>
                  <a:cxnLst>
                    <a:cxn ang="0">
                      <a:pos x="129" y="104"/>
                    </a:cxn>
                    <a:cxn ang="0">
                      <a:pos x="145" y="80"/>
                    </a:cxn>
                    <a:cxn ang="0">
                      <a:pos x="138" y="9"/>
                    </a:cxn>
                    <a:cxn ang="0">
                      <a:pos x="138" y="9"/>
                    </a:cxn>
                    <a:cxn ang="0">
                      <a:pos x="138" y="9"/>
                    </a:cxn>
                    <a:cxn ang="0">
                      <a:pos x="138" y="9"/>
                    </a:cxn>
                    <a:cxn ang="0">
                      <a:pos x="138" y="9"/>
                    </a:cxn>
                    <a:cxn ang="0">
                      <a:pos x="150" y="4"/>
                    </a:cxn>
                    <a:cxn ang="0">
                      <a:pos x="177" y="118"/>
                    </a:cxn>
                    <a:cxn ang="0">
                      <a:pos x="202" y="71"/>
                    </a:cxn>
                    <a:cxn ang="0">
                      <a:pos x="217" y="9"/>
                    </a:cxn>
                    <a:cxn ang="0">
                      <a:pos x="224" y="9"/>
                    </a:cxn>
                    <a:cxn ang="0">
                      <a:pos x="221" y="9"/>
                    </a:cxn>
                    <a:cxn ang="0">
                      <a:pos x="224" y="9"/>
                    </a:cxn>
                    <a:cxn ang="0">
                      <a:pos x="220" y="9"/>
                    </a:cxn>
                    <a:cxn ang="0">
                      <a:pos x="221" y="9"/>
                    </a:cxn>
                    <a:cxn ang="0">
                      <a:pos x="226" y="84"/>
                    </a:cxn>
                    <a:cxn ang="0">
                      <a:pos x="238" y="158"/>
                    </a:cxn>
                    <a:cxn ang="0">
                      <a:pos x="297" y="142"/>
                    </a:cxn>
                    <a:cxn ang="0">
                      <a:pos x="376" y="146"/>
                    </a:cxn>
                    <a:cxn ang="0">
                      <a:pos x="439" y="187"/>
                    </a:cxn>
                    <a:cxn ang="0">
                      <a:pos x="487" y="277"/>
                    </a:cxn>
                    <a:cxn ang="0">
                      <a:pos x="429" y="263"/>
                    </a:cxn>
                    <a:cxn ang="0">
                      <a:pos x="366" y="234"/>
                    </a:cxn>
                    <a:cxn ang="0">
                      <a:pos x="284" y="216"/>
                    </a:cxn>
                    <a:cxn ang="0">
                      <a:pos x="230" y="224"/>
                    </a:cxn>
                    <a:cxn ang="0">
                      <a:pos x="262" y="268"/>
                    </a:cxn>
                    <a:cxn ang="0">
                      <a:pos x="330" y="294"/>
                    </a:cxn>
                    <a:cxn ang="0">
                      <a:pos x="401" y="313"/>
                    </a:cxn>
                    <a:cxn ang="0">
                      <a:pos x="453" y="378"/>
                    </a:cxn>
                    <a:cxn ang="0">
                      <a:pos x="479" y="468"/>
                    </a:cxn>
                    <a:cxn ang="0">
                      <a:pos x="415" y="412"/>
                    </a:cxn>
                    <a:cxn ang="0">
                      <a:pos x="350" y="355"/>
                    </a:cxn>
                    <a:cxn ang="0">
                      <a:pos x="286" y="308"/>
                    </a:cxn>
                    <a:cxn ang="0">
                      <a:pos x="239" y="285"/>
                    </a:cxn>
                    <a:cxn ang="0">
                      <a:pos x="209" y="330"/>
                    </a:cxn>
                    <a:cxn ang="0">
                      <a:pos x="247" y="437"/>
                    </a:cxn>
                    <a:cxn ang="0">
                      <a:pos x="283" y="557"/>
                    </a:cxn>
                    <a:cxn ang="0">
                      <a:pos x="245" y="585"/>
                    </a:cxn>
                    <a:cxn ang="0">
                      <a:pos x="205" y="422"/>
                    </a:cxn>
                    <a:cxn ang="0">
                      <a:pos x="167" y="320"/>
                    </a:cxn>
                    <a:cxn ang="0">
                      <a:pos x="158" y="351"/>
                    </a:cxn>
                    <a:cxn ang="0">
                      <a:pos x="160" y="333"/>
                    </a:cxn>
                    <a:cxn ang="0">
                      <a:pos x="150" y="368"/>
                    </a:cxn>
                    <a:cxn ang="0">
                      <a:pos x="109" y="459"/>
                    </a:cxn>
                    <a:cxn ang="0">
                      <a:pos x="70" y="575"/>
                    </a:cxn>
                    <a:cxn ang="0">
                      <a:pos x="61" y="543"/>
                    </a:cxn>
                    <a:cxn ang="0">
                      <a:pos x="83" y="444"/>
                    </a:cxn>
                    <a:cxn ang="0">
                      <a:pos x="128" y="337"/>
                    </a:cxn>
                    <a:cxn ang="0">
                      <a:pos x="176" y="255"/>
                    </a:cxn>
                    <a:cxn ang="0">
                      <a:pos x="139" y="249"/>
                    </a:cxn>
                    <a:cxn ang="0">
                      <a:pos x="86" y="338"/>
                    </a:cxn>
                    <a:cxn ang="0">
                      <a:pos x="40" y="433"/>
                    </a:cxn>
                    <a:cxn ang="0">
                      <a:pos x="6" y="496"/>
                    </a:cxn>
                    <a:cxn ang="0">
                      <a:pos x="28" y="408"/>
                    </a:cxn>
                    <a:cxn ang="0">
                      <a:pos x="81" y="320"/>
                    </a:cxn>
                    <a:cxn ang="0">
                      <a:pos x="150" y="233"/>
                    </a:cxn>
                    <a:cxn ang="0">
                      <a:pos x="134" y="177"/>
                    </a:cxn>
                    <a:cxn ang="0">
                      <a:pos x="81" y="106"/>
                    </a:cxn>
                    <a:cxn ang="0">
                      <a:pos x="25" y="22"/>
                    </a:cxn>
                    <a:cxn ang="0">
                      <a:pos x="31" y="9"/>
                    </a:cxn>
                    <a:cxn ang="0">
                      <a:pos x="58" y="9"/>
                    </a:cxn>
                    <a:cxn ang="0">
                      <a:pos x="67" y="19"/>
                    </a:cxn>
                  </a:cxnLst>
                  <a:rect l="0" t="0" r="r" b="b"/>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31" y="9"/>
                      </a:lnTo>
                      <a:lnTo>
                        <a:pt x="31" y="9"/>
                      </a:lnTo>
                      <a:lnTo>
                        <a:pt x="31" y="9"/>
                      </a:lnTo>
                      <a:lnTo>
                        <a:pt x="31" y="9"/>
                      </a:lnTo>
                      <a:lnTo>
                        <a:pt x="31" y="9"/>
                      </a:lnTo>
                      <a:lnTo>
                        <a:pt x="31" y="9"/>
                      </a:lnTo>
                      <a:lnTo>
                        <a:pt x="31" y="9"/>
                      </a:lnTo>
                      <a:lnTo>
                        <a:pt x="58" y="9"/>
                      </a:lnTo>
                      <a:lnTo>
                        <a:pt x="58" y="9"/>
                      </a:lnTo>
                      <a:lnTo>
                        <a:pt x="58" y="9"/>
                      </a:lnTo>
                      <a:lnTo>
                        <a:pt x="58" y="9"/>
                      </a:lnTo>
                      <a:lnTo>
                        <a:pt x="58" y="9"/>
                      </a:lnTo>
                      <a:lnTo>
                        <a:pt x="67" y="19"/>
                      </a:lnTo>
                      <a:lnTo>
                        <a:pt x="81" y="40"/>
                      </a:lnTo>
                      <a:lnTo>
                        <a:pt x="92" y="56"/>
                      </a:lnTo>
                    </a:path>
                  </a:pathLst>
                </a:custGeom>
                <a:solidFill>
                  <a:srgbClr val="037C03"/>
                </a:solidFill>
                <a:ln w="9525" cap="rnd">
                  <a:noFill/>
                  <a:round/>
                  <a:headEnd/>
                  <a:tailEnd/>
                </a:ln>
                <a:effectLst/>
              </p:spPr>
              <p:txBody>
                <a:bodyPr/>
                <a:lstStyle/>
                <a:p>
                  <a:pPr>
                    <a:defRPr/>
                  </a:pPr>
                  <a:endParaRPr lang="zh-CN" altLang="en-US"/>
                </a:p>
              </p:txBody>
            </p:sp>
            <p:grpSp>
              <p:nvGrpSpPr>
                <p:cNvPr id="2067" name="Group 21"/>
                <p:cNvGrpSpPr>
                  <a:grpSpLocks/>
                </p:cNvGrpSpPr>
                <p:nvPr/>
              </p:nvGrpSpPr>
              <p:grpSpPr bwMode="auto">
                <a:xfrm>
                  <a:off x="4653" y="3240"/>
                  <a:ext cx="991" cy="621"/>
                  <a:chOff x="4653" y="3240"/>
                  <a:chExt cx="991" cy="621"/>
                </a:xfrm>
              </p:grpSpPr>
              <p:sp>
                <p:nvSpPr>
                  <p:cNvPr id="206870" name="Freeform 22"/>
                  <p:cNvSpPr>
                    <a:spLocks/>
                  </p:cNvSpPr>
                  <p:nvPr/>
                </p:nvSpPr>
                <p:spPr bwMode="auto">
                  <a:xfrm>
                    <a:off x="4747" y="3240"/>
                    <a:ext cx="897" cy="579"/>
                  </a:xfrm>
                  <a:custGeom>
                    <a:avLst/>
                    <a:gdLst/>
                    <a:ahLst/>
                    <a:cxnLst>
                      <a:cxn ang="0">
                        <a:pos x="341" y="73"/>
                      </a:cxn>
                      <a:cxn ang="0">
                        <a:pos x="414" y="24"/>
                      </a:cxn>
                      <a:cxn ang="0">
                        <a:pos x="500" y="5"/>
                      </a:cxn>
                      <a:cxn ang="0">
                        <a:pos x="597" y="5"/>
                      </a:cxn>
                      <a:cxn ang="0">
                        <a:pos x="621" y="12"/>
                      </a:cxn>
                      <a:cxn ang="0">
                        <a:pos x="557" y="25"/>
                      </a:cxn>
                      <a:cxn ang="0">
                        <a:pos x="483" y="45"/>
                      </a:cxn>
                      <a:cxn ang="0">
                        <a:pos x="398" y="94"/>
                      </a:cxn>
                      <a:cxn ang="0">
                        <a:pos x="392" y="159"/>
                      </a:cxn>
                      <a:cxn ang="0">
                        <a:pos x="515" y="119"/>
                      </a:cxn>
                      <a:cxn ang="0">
                        <a:pos x="617" y="115"/>
                      </a:cxn>
                      <a:cxn ang="0">
                        <a:pos x="723" y="123"/>
                      </a:cxn>
                      <a:cxn ang="0">
                        <a:pos x="851" y="135"/>
                      </a:cxn>
                      <a:cxn ang="0">
                        <a:pos x="852" y="136"/>
                      </a:cxn>
                      <a:cxn ang="0">
                        <a:pos x="730" y="141"/>
                      </a:cxn>
                      <a:cxn ang="0">
                        <a:pos x="617" y="143"/>
                      </a:cxn>
                      <a:cxn ang="0">
                        <a:pos x="519" y="153"/>
                      </a:cxn>
                      <a:cxn ang="0">
                        <a:pos x="410" y="176"/>
                      </a:cxn>
                      <a:cxn ang="0">
                        <a:pos x="454" y="210"/>
                      </a:cxn>
                      <a:cxn ang="0">
                        <a:pos x="486" y="242"/>
                      </a:cxn>
                      <a:cxn ang="0">
                        <a:pos x="376" y="212"/>
                      </a:cxn>
                      <a:cxn ang="0">
                        <a:pos x="354" y="231"/>
                      </a:cxn>
                      <a:cxn ang="0">
                        <a:pos x="473" y="247"/>
                      </a:cxn>
                      <a:cxn ang="0">
                        <a:pos x="576" y="268"/>
                      </a:cxn>
                      <a:cxn ang="0">
                        <a:pos x="656" y="322"/>
                      </a:cxn>
                      <a:cxn ang="0">
                        <a:pos x="717" y="398"/>
                      </a:cxn>
                      <a:cxn ang="0">
                        <a:pos x="704" y="411"/>
                      </a:cxn>
                      <a:cxn ang="0">
                        <a:pos x="621" y="363"/>
                      </a:cxn>
                      <a:cxn ang="0">
                        <a:pos x="531" y="311"/>
                      </a:cxn>
                      <a:cxn ang="0">
                        <a:pos x="432" y="275"/>
                      </a:cxn>
                      <a:cxn ang="0">
                        <a:pos x="370" y="264"/>
                      </a:cxn>
                      <a:cxn ang="0">
                        <a:pos x="421" y="322"/>
                      </a:cxn>
                      <a:cxn ang="0">
                        <a:pos x="487" y="398"/>
                      </a:cxn>
                      <a:cxn ang="0">
                        <a:pos x="523" y="467"/>
                      </a:cxn>
                      <a:cxn ang="0">
                        <a:pos x="521" y="532"/>
                      </a:cxn>
                      <a:cxn ang="0">
                        <a:pos x="475" y="461"/>
                      </a:cxn>
                      <a:cxn ang="0">
                        <a:pos x="426" y="383"/>
                      </a:cxn>
                      <a:cxn ang="0">
                        <a:pos x="371" y="315"/>
                      </a:cxn>
                      <a:cxn ang="0">
                        <a:pos x="321" y="253"/>
                      </a:cxn>
                      <a:cxn ang="0">
                        <a:pos x="235" y="289"/>
                      </a:cxn>
                      <a:cxn ang="0">
                        <a:pos x="165" y="375"/>
                      </a:cxn>
                      <a:cxn ang="0">
                        <a:pos x="105" y="463"/>
                      </a:cxn>
                      <a:cxn ang="0">
                        <a:pos x="39" y="545"/>
                      </a:cxn>
                      <a:cxn ang="0">
                        <a:pos x="18" y="536"/>
                      </a:cxn>
                      <a:cxn ang="0">
                        <a:pos x="98" y="433"/>
                      </a:cxn>
                      <a:cxn ang="0">
                        <a:pos x="168" y="353"/>
                      </a:cxn>
                      <a:cxn ang="0">
                        <a:pos x="229" y="275"/>
                      </a:cxn>
                      <a:cxn ang="0">
                        <a:pos x="284" y="214"/>
                      </a:cxn>
                      <a:cxn ang="0">
                        <a:pos x="204" y="142"/>
                      </a:cxn>
                      <a:cxn ang="0">
                        <a:pos x="90" y="102"/>
                      </a:cxn>
                      <a:cxn ang="0">
                        <a:pos x="42" y="81"/>
                      </a:cxn>
                      <a:cxn ang="0">
                        <a:pos x="129" y="104"/>
                      </a:cxn>
                      <a:cxn ang="0">
                        <a:pos x="250" y="154"/>
                      </a:cxn>
                    </a:cxnLst>
                    <a:rect l="0" t="0" r="r" b="b"/>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w="9525" cap="rnd">
                    <a:noFill/>
                    <a:round/>
                    <a:headEnd/>
                    <a:tailEnd/>
                  </a:ln>
                  <a:effectLst/>
                </p:spPr>
                <p:txBody>
                  <a:bodyPr/>
                  <a:lstStyle/>
                  <a:p>
                    <a:pPr>
                      <a:defRPr/>
                    </a:pPr>
                    <a:endParaRPr lang="zh-CN" altLang="en-US"/>
                  </a:p>
                </p:txBody>
              </p:sp>
              <p:sp>
                <p:nvSpPr>
                  <p:cNvPr id="206871" name="Freeform 23"/>
                  <p:cNvSpPr>
                    <a:spLocks/>
                  </p:cNvSpPr>
                  <p:nvPr/>
                </p:nvSpPr>
                <p:spPr bwMode="auto">
                  <a:xfrm>
                    <a:off x="5053" y="3536"/>
                    <a:ext cx="80" cy="325"/>
                  </a:xfrm>
                  <a:custGeom>
                    <a:avLst/>
                    <a:gdLst/>
                    <a:ahLst/>
                    <a:cxnLst>
                      <a:cxn ang="0">
                        <a:pos x="43" y="0"/>
                      </a:cxn>
                      <a:cxn ang="0">
                        <a:pos x="52" y="16"/>
                      </a:cxn>
                      <a:cxn ang="0">
                        <a:pos x="59" y="26"/>
                      </a:cxn>
                      <a:cxn ang="0">
                        <a:pos x="72" y="41"/>
                      </a:cxn>
                      <a:cxn ang="0">
                        <a:pos x="75" y="55"/>
                      </a:cxn>
                      <a:cxn ang="0">
                        <a:pos x="78" y="74"/>
                      </a:cxn>
                      <a:cxn ang="0">
                        <a:pos x="78" y="96"/>
                      </a:cxn>
                      <a:cxn ang="0">
                        <a:pos x="79" y="110"/>
                      </a:cxn>
                      <a:cxn ang="0">
                        <a:pos x="78" y="126"/>
                      </a:cxn>
                      <a:cxn ang="0">
                        <a:pos x="75" y="147"/>
                      </a:cxn>
                      <a:cxn ang="0">
                        <a:pos x="72" y="164"/>
                      </a:cxn>
                      <a:cxn ang="0">
                        <a:pos x="66" y="192"/>
                      </a:cxn>
                      <a:cxn ang="0">
                        <a:pos x="61" y="206"/>
                      </a:cxn>
                      <a:cxn ang="0">
                        <a:pos x="51" y="224"/>
                      </a:cxn>
                      <a:cxn ang="0">
                        <a:pos x="38" y="244"/>
                      </a:cxn>
                      <a:cxn ang="0">
                        <a:pos x="27" y="262"/>
                      </a:cxn>
                      <a:cxn ang="0">
                        <a:pos x="16" y="280"/>
                      </a:cxn>
                      <a:cxn ang="0">
                        <a:pos x="7" y="295"/>
                      </a:cxn>
                      <a:cxn ang="0">
                        <a:pos x="0" y="324"/>
                      </a:cxn>
                      <a:cxn ang="0">
                        <a:pos x="4" y="295"/>
                      </a:cxn>
                      <a:cxn ang="0">
                        <a:pos x="7" y="274"/>
                      </a:cxn>
                      <a:cxn ang="0">
                        <a:pos x="9" y="255"/>
                      </a:cxn>
                      <a:cxn ang="0">
                        <a:pos x="11" y="235"/>
                      </a:cxn>
                      <a:cxn ang="0">
                        <a:pos x="15" y="210"/>
                      </a:cxn>
                      <a:cxn ang="0">
                        <a:pos x="21" y="192"/>
                      </a:cxn>
                      <a:cxn ang="0">
                        <a:pos x="27" y="174"/>
                      </a:cxn>
                      <a:cxn ang="0">
                        <a:pos x="33" y="157"/>
                      </a:cxn>
                      <a:cxn ang="0">
                        <a:pos x="38" y="140"/>
                      </a:cxn>
                      <a:cxn ang="0">
                        <a:pos x="43" y="122"/>
                      </a:cxn>
                      <a:cxn ang="0">
                        <a:pos x="46" y="104"/>
                      </a:cxn>
                      <a:cxn ang="0">
                        <a:pos x="48" y="89"/>
                      </a:cxn>
                      <a:cxn ang="0">
                        <a:pos x="50" y="71"/>
                      </a:cxn>
                      <a:cxn ang="0">
                        <a:pos x="50" y="51"/>
                      </a:cxn>
                      <a:cxn ang="0">
                        <a:pos x="50" y="26"/>
                      </a:cxn>
                      <a:cxn ang="0">
                        <a:pos x="47" y="15"/>
                      </a:cxn>
                      <a:cxn ang="0">
                        <a:pos x="43" y="0"/>
                      </a:cxn>
                    </a:cxnLst>
                    <a:rect l="0" t="0" r="r" b="b"/>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w="9525" cap="rnd">
                    <a:noFill/>
                    <a:round/>
                    <a:headEnd/>
                    <a:tailEnd/>
                  </a:ln>
                  <a:effectLst/>
                </p:spPr>
                <p:txBody>
                  <a:bodyPr/>
                  <a:lstStyle/>
                  <a:p>
                    <a:pPr>
                      <a:defRPr/>
                    </a:pPr>
                    <a:endParaRPr lang="zh-CN" altLang="en-US"/>
                  </a:p>
                </p:txBody>
              </p:sp>
              <p:sp>
                <p:nvSpPr>
                  <p:cNvPr id="206872" name="Freeform 24"/>
                  <p:cNvSpPr>
                    <a:spLocks/>
                  </p:cNvSpPr>
                  <p:nvPr/>
                </p:nvSpPr>
                <p:spPr bwMode="auto">
                  <a:xfrm>
                    <a:off x="4669" y="3357"/>
                    <a:ext cx="352" cy="83"/>
                  </a:xfrm>
                  <a:custGeom>
                    <a:avLst/>
                    <a:gdLst/>
                    <a:ahLst/>
                    <a:cxnLst>
                      <a:cxn ang="0">
                        <a:pos x="351" y="82"/>
                      </a:cxn>
                      <a:cxn ang="0">
                        <a:pos x="345" y="68"/>
                      </a:cxn>
                      <a:cxn ang="0">
                        <a:pos x="337" y="55"/>
                      </a:cxn>
                      <a:cxn ang="0">
                        <a:pos x="331" y="53"/>
                      </a:cxn>
                      <a:cxn ang="0">
                        <a:pos x="317" y="49"/>
                      </a:cxn>
                      <a:cxn ang="0">
                        <a:pos x="303" y="46"/>
                      </a:cxn>
                      <a:cxn ang="0">
                        <a:pos x="290" y="49"/>
                      </a:cxn>
                      <a:cxn ang="0">
                        <a:pos x="274" y="51"/>
                      </a:cxn>
                      <a:cxn ang="0">
                        <a:pos x="255" y="45"/>
                      </a:cxn>
                      <a:cxn ang="0">
                        <a:pos x="231" y="38"/>
                      </a:cxn>
                      <a:cxn ang="0">
                        <a:pos x="208" y="31"/>
                      </a:cxn>
                      <a:cxn ang="0">
                        <a:pos x="192" y="27"/>
                      </a:cxn>
                      <a:cxn ang="0">
                        <a:pos x="166" y="21"/>
                      </a:cxn>
                      <a:cxn ang="0">
                        <a:pos x="140" y="14"/>
                      </a:cxn>
                      <a:cxn ang="0">
                        <a:pos x="114" y="8"/>
                      </a:cxn>
                      <a:cxn ang="0">
                        <a:pos x="88" y="3"/>
                      </a:cxn>
                      <a:cxn ang="0">
                        <a:pos x="59" y="1"/>
                      </a:cxn>
                      <a:cxn ang="0">
                        <a:pos x="33" y="0"/>
                      </a:cxn>
                      <a:cxn ang="0">
                        <a:pos x="26" y="2"/>
                      </a:cxn>
                      <a:cxn ang="0">
                        <a:pos x="16" y="7"/>
                      </a:cxn>
                      <a:cxn ang="0">
                        <a:pos x="7" y="13"/>
                      </a:cxn>
                      <a:cxn ang="0">
                        <a:pos x="0" y="18"/>
                      </a:cxn>
                      <a:cxn ang="0">
                        <a:pos x="12" y="19"/>
                      </a:cxn>
                      <a:cxn ang="0">
                        <a:pos x="26" y="20"/>
                      </a:cxn>
                      <a:cxn ang="0">
                        <a:pos x="39" y="21"/>
                      </a:cxn>
                      <a:cxn ang="0">
                        <a:pos x="49" y="20"/>
                      </a:cxn>
                      <a:cxn ang="0">
                        <a:pos x="62" y="19"/>
                      </a:cxn>
                      <a:cxn ang="0">
                        <a:pos x="81" y="18"/>
                      </a:cxn>
                      <a:cxn ang="0">
                        <a:pos x="106" y="19"/>
                      </a:cxn>
                      <a:cxn ang="0">
                        <a:pos x="128" y="21"/>
                      </a:cxn>
                      <a:cxn ang="0">
                        <a:pos x="148" y="24"/>
                      </a:cxn>
                      <a:cxn ang="0">
                        <a:pos x="168" y="27"/>
                      </a:cxn>
                      <a:cxn ang="0">
                        <a:pos x="189" y="28"/>
                      </a:cxn>
                      <a:cxn ang="0">
                        <a:pos x="206" y="33"/>
                      </a:cxn>
                      <a:cxn ang="0">
                        <a:pos x="224" y="39"/>
                      </a:cxn>
                      <a:cxn ang="0">
                        <a:pos x="240" y="46"/>
                      </a:cxn>
                      <a:cxn ang="0">
                        <a:pos x="259" y="53"/>
                      </a:cxn>
                      <a:cxn ang="0">
                        <a:pos x="267" y="54"/>
                      </a:cxn>
                      <a:cxn ang="0">
                        <a:pos x="276" y="53"/>
                      </a:cxn>
                      <a:cxn ang="0">
                        <a:pos x="289" y="58"/>
                      </a:cxn>
                      <a:cxn ang="0">
                        <a:pos x="303" y="63"/>
                      </a:cxn>
                      <a:cxn ang="0">
                        <a:pos x="316" y="68"/>
                      </a:cxn>
                      <a:cxn ang="0">
                        <a:pos x="334" y="75"/>
                      </a:cxn>
                      <a:cxn ang="0">
                        <a:pos x="345" y="79"/>
                      </a:cxn>
                      <a:cxn ang="0">
                        <a:pos x="351" y="82"/>
                      </a:cxn>
                    </a:cxnLst>
                    <a:rect l="0" t="0" r="r" b="b"/>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w="9525" cap="rnd">
                    <a:noFill/>
                    <a:round/>
                    <a:headEnd/>
                    <a:tailEnd/>
                  </a:ln>
                  <a:effectLst/>
                </p:spPr>
                <p:txBody>
                  <a:bodyPr/>
                  <a:lstStyle/>
                  <a:p>
                    <a:pPr>
                      <a:defRPr/>
                    </a:pPr>
                    <a:endParaRPr lang="zh-CN" altLang="en-US"/>
                  </a:p>
                </p:txBody>
              </p:sp>
              <p:sp>
                <p:nvSpPr>
                  <p:cNvPr id="206873" name="Freeform 25"/>
                  <p:cNvSpPr>
                    <a:spLocks/>
                  </p:cNvSpPr>
                  <p:nvPr/>
                </p:nvSpPr>
                <p:spPr bwMode="auto">
                  <a:xfrm>
                    <a:off x="4653" y="3406"/>
                    <a:ext cx="365" cy="35"/>
                  </a:xfrm>
                  <a:custGeom>
                    <a:avLst/>
                    <a:gdLst/>
                    <a:ahLst/>
                    <a:cxnLst>
                      <a:cxn ang="0">
                        <a:pos x="364" y="34"/>
                      </a:cxn>
                      <a:cxn ang="0">
                        <a:pos x="355" y="31"/>
                      </a:cxn>
                      <a:cxn ang="0">
                        <a:pos x="345" y="27"/>
                      </a:cxn>
                      <a:cxn ang="0">
                        <a:pos x="333" y="24"/>
                      </a:cxn>
                      <a:cxn ang="0">
                        <a:pos x="323" y="21"/>
                      </a:cxn>
                      <a:cxn ang="0">
                        <a:pos x="309" y="17"/>
                      </a:cxn>
                      <a:cxn ang="0">
                        <a:pos x="293" y="11"/>
                      </a:cxn>
                      <a:cxn ang="0">
                        <a:pos x="279" y="5"/>
                      </a:cxn>
                      <a:cxn ang="0">
                        <a:pos x="265" y="5"/>
                      </a:cxn>
                      <a:cxn ang="0">
                        <a:pos x="250" y="7"/>
                      </a:cxn>
                      <a:cxn ang="0">
                        <a:pos x="229" y="9"/>
                      </a:cxn>
                      <a:cxn ang="0">
                        <a:pos x="220" y="9"/>
                      </a:cxn>
                      <a:cxn ang="0">
                        <a:pos x="193" y="6"/>
                      </a:cxn>
                      <a:cxn ang="0">
                        <a:pos x="163" y="3"/>
                      </a:cxn>
                      <a:cxn ang="0">
                        <a:pos x="143" y="1"/>
                      </a:cxn>
                      <a:cxn ang="0">
                        <a:pos x="118" y="0"/>
                      </a:cxn>
                      <a:cxn ang="0">
                        <a:pos x="91" y="1"/>
                      </a:cxn>
                      <a:cxn ang="0">
                        <a:pos x="76" y="3"/>
                      </a:cxn>
                      <a:cxn ang="0">
                        <a:pos x="56" y="4"/>
                      </a:cxn>
                      <a:cxn ang="0">
                        <a:pos x="39" y="6"/>
                      </a:cxn>
                      <a:cxn ang="0">
                        <a:pos x="20" y="8"/>
                      </a:cxn>
                      <a:cxn ang="0">
                        <a:pos x="18" y="15"/>
                      </a:cxn>
                      <a:cxn ang="0">
                        <a:pos x="14" y="20"/>
                      </a:cxn>
                      <a:cxn ang="0">
                        <a:pos x="9" y="26"/>
                      </a:cxn>
                      <a:cxn ang="0">
                        <a:pos x="0" y="30"/>
                      </a:cxn>
                      <a:cxn ang="0">
                        <a:pos x="15" y="27"/>
                      </a:cxn>
                      <a:cxn ang="0">
                        <a:pos x="32" y="25"/>
                      </a:cxn>
                      <a:cxn ang="0">
                        <a:pos x="46" y="22"/>
                      </a:cxn>
                      <a:cxn ang="0">
                        <a:pos x="62" y="20"/>
                      </a:cxn>
                      <a:cxn ang="0">
                        <a:pos x="78" y="18"/>
                      </a:cxn>
                      <a:cxn ang="0">
                        <a:pos x="104" y="17"/>
                      </a:cxn>
                      <a:cxn ang="0">
                        <a:pos x="133" y="15"/>
                      </a:cxn>
                      <a:cxn ang="0">
                        <a:pos x="164" y="14"/>
                      </a:cxn>
                      <a:cxn ang="0">
                        <a:pos x="196" y="12"/>
                      </a:cxn>
                      <a:cxn ang="0">
                        <a:pos x="225" y="11"/>
                      </a:cxn>
                      <a:cxn ang="0">
                        <a:pos x="250" y="13"/>
                      </a:cxn>
                      <a:cxn ang="0">
                        <a:pos x="268" y="17"/>
                      </a:cxn>
                      <a:cxn ang="0">
                        <a:pos x="287" y="21"/>
                      </a:cxn>
                      <a:cxn ang="0">
                        <a:pos x="307" y="25"/>
                      </a:cxn>
                      <a:cxn ang="0">
                        <a:pos x="329" y="30"/>
                      </a:cxn>
                      <a:cxn ang="0">
                        <a:pos x="346" y="32"/>
                      </a:cxn>
                      <a:cxn ang="0">
                        <a:pos x="364" y="34"/>
                      </a:cxn>
                    </a:cxnLst>
                    <a:rect l="0" t="0" r="r" b="b"/>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w="9525" cap="rnd">
                    <a:noFill/>
                    <a:round/>
                    <a:headEnd/>
                    <a:tailEnd/>
                  </a:ln>
                  <a:effectLst/>
                </p:spPr>
                <p:txBody>
                  <a:bodyPr/>
                  <a:lstStyle/>
                  <a:p>
                    <a:pPr>
                      <a:defRPr/>
                    </a:pPr>
                    <a:endParaRPr lang="zh-CN" altLang="en-US"/>
                  </a:p>
                </p:txBody>
              </p:sp>
            </p:grpSp>
          </p:grpSp>
        </p:grpSp>
        <p:sp>
          <p:nvSpPr>
            <p:cNvPr id="206874" name="Arc 26"/>
            <p:cNvSpPr>
              <a:spLocks/>
            </p:cNvSpPr>
            <p:nvPr/>
          </p:nvSpPr>
          <p:spPr bwMode="auto">
            <a:xfrm>
              <a:off x="1" y="4174"/>
              <a:ext cx="5753" cy="136"/>
            </a:xfrm>
            <a:custGeom>
              <a:avLst/>
              <a:gdLst>
                <a:gd name="G0" fmla="+- 21600 0 0"/>
                <a:gd name="G1" fmla="+- 21600 0 0"/>
                <a:gd name="G2" fmla="+- 21600 0 0"/>
                <a:gd name="T0" fmla="*/ 0 w 43200"/>
                <a:gd name="T1" fmla="*/ 21615 h 21615"/>
                <a:gd name="T2" fmla="*/ 43200 w 43200"/>
                <a:gd name="T3" fmla="*/ 21615 h 21615"/>
                <a:gd name="T4" fmla="*/ 21600 w 43200"/>
                <a:gd name="T5" fmla="*/ 21600 h 21615"/>
              </a:gdLst>
              <a:ahLst/>
              <a:cxnLst>
                <a:cxn ang="0">
                  <a:pos x="T0" y="T1"/>
                </a:cxn>
                <a:cxn ang="0">
                  <a:pos x="T2" y="T3"/>
                </a:cxn>
                <a:cxn ang="0">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close/>
                </a:path>
              </a:pathLst>
            </a:custGeom>
            <a:gradFill rotWithShape="0">
              <a:gsLst>
                <a:gs pos="0">
                  <a:srgbClr val="731D06"/>
                </a:gs>
                <a:gs pos="100000">
                  <a:srgbClr val="501404"/>
                </a:gs>
              </a:gsLst>
              <a:lin ang="5400000" scaled="1"/>
            </a:gradFill>
            <a:ln w="9525" cap="rnd">
              <a:noFill/>
              <a:round/>
              <a:headEnd/>
              <a:tailEnd/>
            </a:ln>
            <a:effectLst/>
          </p:spPr>
          <p:txBody>
            <a:bodyPr wrap="none" anchor="ctr"/>
            <a:lstStyle/>
            <a:p>
              <a:pPr>
                <a:defRPr/>
              </a:pPr>
              <a:endParaRPr lang="zh-CN" altLang="en-US"/>
            </a:p>
          </p:txBody>
        </p:sp>
        <p:sp>
          <p:nvSpPr>
            <p:cNvPr id="206875" name="Line 27"/>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p:spPr>
          <p:txBody>
            <a:bodyPr wrap="none" anchor="ctr"/>
            <a:lstStyle/>
            <a:p>
              <a:pPr>
                <a:defRPr/>
              </a:pPr>
              <a:endParaRPr lang="zh-CN" altLang="en-US"/>
            </a:p>
          </p:txBody>
        </p:sp>
        <p:sp>
          <p:nvSpPr>
            <p:cNvPr id="206876" name="Oval 28"/>
            <p:cNvSpPr>
              <a:spLocks noChangeArrowheads="1"/>
            </p:cNvSpPr>
            <p:nvPr/>
          </p:nvSpPr>
          <p:spPr bwMode="auto">
            <a:xfrm>
              <a:off x="2631" y="3555"/>
              <a:ext cx="498" cy="438"/>
            </a:xfrm>
            <a:prstGeom prst="ellipse">
              <a:avLst/>
            </a:prstGeom>
            <a:gradFill rotWithShape="0">
              <a:gsLst>
                <a:gs pos="0">
                  <a:schemeClr val="hlink"/>
                </a:gs>
                <a:gs pos="100000">
                  <a:srgbClr val="FFB870"/>
                </a:gs>
              </a:gsLst>
              <a:lin ang="5400000" scaled="1"/>
            </a:gradFill>
            <a:ln w="9525">
              <a:noFill/>
              <a:round/>
              <a:headEnd/>
              <a:tailEnd/>
            </a:ln>
            <a:effectLst/>
          </p:spPr>
          <p:txBody>
            <a:bodyPr wrap="none" anchor="ctr"/>
            <a:lstStyle/>
            <a:p>
              <a:pPr>
                <a:defRPr/>
              </a:pPr>
              <a:endParaRPr lang="zh-CN" altLang="en-US"/>
            </a:p>
          </p:txBody>
        </p:sp>
        <p:sp>
          <p:nvSpPr>
            <p:cNvPr id="206877" name="Freeform 29" descr="Narrow horizontal"/>
            <p:cNvSpPr>
              <a:spLocks/>
            </p:cNvSpPr>
            <p:nvPr/>
          </p:nvSpPr>
          <p:spPr bwMode="auto">
            <a:xfrm>
              <a:off x="2581" y="3900"/>
              <a:ext cx="575" cy="256"/>
            </a:xfrm>
            <a:custGeom>
              <a:avLst/>
              <a:gdLst/>
              <a:ahLst/>
              <a:cxnLst>
                <a:cxn ang="0">
                  <a:pos x="520" y="0"/>
                </a:cxn>
                <a:cxn ang="0">
                  <a:pos x="491" y="22"/>
                </a:cxn>
                <a:cxn ang="0">
                  <a:pos x="520" y="35"/>
                </a:cxn>
                <a:cxn ang="0">
                  <a:pos x="513" y="65"/>
                </a:cxn>
                <a:cxn ang="0">
                  <a:pos x="477" y="78"/>
                </a:cxn>
                <a:cxn ang="0">
                  <a:pos x="527" y="91"/>
                </a:cxn>
                <a:cxn ang="0">
                  <a:pos x="574" y="104"/>
                </a:cxn>
                <a:cxn ang="0">
                  <a:pos x="527" y="117"/>
                </a:cxn>
                <a:cxn ang="0">
                  <a:pos x="477" y="112"/>
                </a:cxn>
                <a:cxn ang="0">
                  <a:pos x="498" y="147"/>
                </a:cxn>
                <a:cxn ang="0">
                  <a:pos x="542" y="151"/>
                </a:cxn>
                <a:cxn ang="0">
                  <a:pos x="498" y="169"/>
                </a:cxn>
                <a:cxn ang="0">
                  <a:pos x="444" y="169"/>
                </a:cxn>
                <a:cxn ang="0">
                  <a:pos x="466" y="194"/>
                </a:cxn>
                <a:cxn ang="0">
                  <a:pos x="448" y="212"/>
                </a:cxn>
                <a:cxn ang="0">
                  <a:pos x="412" y="225"/>
                </a:cxn>
                <a:cxn ang="0">
                  <a:pos x="386" y="238"/>
                </a:cxn>
                <a:cxn ang="0">
                  <a:pos x="343" y="238"/>
                </a:cxn>
                <a:cxn ang="0">
                  <a:pos x="318" y="255"/>
                </a:cxn>
                <a:cxn ang="0">
                  <a:pos x="253" y="255"/>
                </a:cxn>
                <a:cxn ang="0">
                  <a:pos x="227" y="255"/>
                </a:cxn>
                <a:cxn ang="0">
                  <a:pos x="238" y="242"/>
                </a:cxn>
                <a:cxn ang="0">
                  <a:pos x="181" y="238"/>
                </a:cxn>
                <a:cxn ang="0">
                  <a:pos x="206" y="233"/>
                </a:cxn>
                <a:cxn ang="0">
                  <a:pos x="245" y="220"/>
                </a:cxn>
                <a:cxn ang="0">
                  <a:pos x="191" y="216"/>
                </a:cxn>
                <a:cxn ang="0">
                  <a:pos x="137" y="212"/>
                </a:cxn>
                <a:cxn ang="0">
                  <a:pos x="108" y="194"/>
                </a:cxn>
                <a:cxn ang="0">
                  <a:pos x="162" y="194"/>
                </a:cxn>
                <a:cxn ang="0">
                  <a:pos x="137" y="182"/>
                </a:cxn>
                <a:cxn ang="0">
                  <a:pos x="83" y="182"/>
                </a:cxn>
                <a:cxn ang="0">
                  <a:pos x="25" y="177"/>
                </a:cxn>
                <a:cxn ang="0">
                  <a:pos x="51" y="173"/>
                </a:cxn>
                <a:cxn ang="0">
                  <a:pos x="108" y="173"/>
                </a:cxn>
                <a:cxn ang="0">
                  <a:pos x="123" y="151"/>
                </a:cxn>
                <a:cxn ang="0">
                  <a:pos x="65" y="147"/>
                </a:cxn>
                <a:cxn ang="0">
                  <a:pos x="18" y="147"/>
                </a:cxn>
                <a:cxn ang="0">
                  <a:pos x="43" y="134"/>
                </a:cxn>
                <a:cxn ang="0">
                  <a:pos x="101" y="134"/>
                </a:cxn>
                <a:cxn ang="0">
                  <a:pos x="83" y="121"/>
                </a:cxn>
                <a:cxn ang="0">
                  <a:pos x="32" y="112"/>
                </a:cxn>
                <a:cxn ang="0">
                  <a:pos x="69" y="95"/>
                </a:cxn>
                <a:cxn ang="0">
                  <a:pos x="116" y="95"/>
                </a:cxn>
                <a:cxn ang="0">
                  <a:pos x="108" y="78"/>
                </a:cxn>
                <a:cxn ang="0">
                  <a:pos x="54" y="78"/>
                </a:cxn>
                <a:cxn ang="0">
                  <a:pos x="79" y="69"/>
                </a:cxn>
                <a:cxn ang="0">
                  <a:pos x="65" y="52"/>
                </a:cxn>
                <a:cxn ang="0">
                  <a:pos x="22" y="52"/>
                </a:cxn>
                <a:cxn ang="0">
                  <a:pos x="22" y="30"/>
                </a:cxn>
                <a:cxn ang="0">
                  <a:pos x="76" y="30"/>
                </a:cxn>
                <a:cxn ang="0">
                  <a:pos x="54" y="17"/>
                </a:cxn>
              </a:cxnLst>
              <a:rect l="0" t="0" r="r" b="b"/>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w="9525" cap="rnd">
              <a:noFill/>
              <a:round/>
              <a:headEnd/>
              <a:tailEnd/>
            </a:ln>
            <a:effectLst/>
          </p:spPr>
          <p:txBody>
            <a:bodyPr/>
            <a:lstStyle/>
            <a:p>
              <a:pPr>
                <a:defRPr/>
              </a:pPr>
              <a:endParaRPr lang="zh-CN" altLang="en-US"/>
            </a:p>
          </p:txBody>
        </p:sp>
      </p:grpSp>
      <p:sp>
        <p:nvSpPr>
          <p:cNvPr id="2051" name="Rectangle 30"/>
          <p:cNvSpPr>
            <a:spLocks noGrp="1" noChangeArrowheads="1"/>
          </p:cNvSpPr>
          <p:nvPr>
            <p:ph type="title"/>
          </p:nvPr>
        </p:nvSpPr>
        <p:spPr bwMode="auto">
          <a:xfrm>
            <a:off x="685800" y="400050"/>
            <a:ext cx="7772400" cy="11620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2052" name="Rectangle 31"/>
          <p:cNvSpPr>
            <a:spLocks noGrp="1" noChangeArrowheads="1"/>
          </p:cNvSpPr>
          <p:nvPr>
            <p:ph type="body" idx="1"/>
          </p:nvPr>
        </p:nvSpPr>
        <p:spPr bwMode="auto">
          <a:xfrm>
            <a:off x="685800" y="1790700"/>
            <a:ext cx="7772400" cy="4095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6880" name="Rectangle 32"/>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eaLnBrk="0" hangingPunct="0">
              <a:defRPr sz="1400">
                <a:latin typeface="Times New Roman" pitchFamily="18" charset="0"/>
              </a:defRPr>
            </a:lvl1pPr>
          </a:lstStyle>
          <a:p>
            <a:pPr>
              <a:defRPr/>
            </a:pPr>
            <a:endParaRPr lang="en-US" altLang="zh-CN"/>
          </a:p>
        </p:txBody>
      </p:sp>
      <p:sp>
        <p:nvSpPr>
          <p:cNvPr id="206881" name="Rectangle 33"/>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ctr" eaLnBrk="0" hangingPunct="0">
              <a:defRPr sz="1400">
                <a:latin typeface="Times New Roman" pitchFamily="18" charset="0"/>
              </a:defRPr>
            </a:lvl1pPr>
          </a:lstStyle>
          <a:p>
            <a:pPr>
              <a:defRPr/>
            </a:pPr>
            <a:endParaRPr lang="en-US" altLang="zh-CN"/>
          </a:p>
        </p:txBody>
      </p:sp>
      <p:sp>
        <p:nvSpPr>
          <p:cNvPr id="206882" name="Rectangle 34"/>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400">
                <a:latin typeface="Times New Roman" pitchFamily="18" charset="0"/>
              </a:defRPr>
            </a:lvl1pPr>
          </a:lstStyle>
          <a:p>
            <a:pPr>
              <a:defRPr/>
            </a:pPr>
            <a:fld id="{62E8AA01-3ACB-4D9D-BA32-F845D812B3D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71"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ea typeface="宋体" pitchFamily="2" charset="-122"/>
        </a:defRPr>
      </a:lvl2pPr>
      <a:lvl3pPr algn="ctr" rtl="0" eaLnBrk="0" fontAlgn="base" hangingPunct="0">
        <a:spcBef>
          <a:spcPct val="0"/>
        </a:spcBef>
        <a:spcAft>
          <a:spcPct val="0"/>
        </a:spcAft>
        <a:defRPr sz="4400">
          <a:solidFill>
            <a:schemeClr val="tx2"/>
          </a:solidFill>
          <a:latin typeface="Book Antiqua" pitchFamily="18" charset="0"/>
          <a:ea typeface="宋体" pitchFamily="2" charset="-122"/>
        </a:defRPr>
      </a:lvl3pPr>
      <a:lvl4pPr algn="ctr" rtl="0" eaLnBrk="0" fontAlgn="base" hangingPunct="0">
        <a:spcBef>
          <a:spcPct val="0"/>
        </a:spcBef>
        <a:spcAft>
          <a:spcPct val="0"/>
        </a:spcAft>
        <a:defRPr sz="4400">
          <a:solidFill>
            <a:schemeClr val="tx2"/>
          </a:solidFill>
          <a:latin typeface="Book Antiqua" pitchFamily="18" charset="0"/>
          <a:ea typeface="宋体" pitchFamily="2" charset="-122"/>
        </a:defRPr>
      </a:lvl4pPr>
      <a:lvl5pPr algn="ctr" rtl="0" eaLnBrk="0" fontAlgn="base" hangingPunct="0">
        <a:spcBef>
          <a:spcPct val="0"/>
        </a:spcBef>
        <a:spcAft>
          <a:spcPct val="0"/>
        </a:spcAft>
        <a:defRPr sz="4400">
          <a:solidFill>
            <a:schemeClr val="tx2"/>
          </a:solidFill>
          <a:latin typeface="Book Antiqua" pitchFamily="18" charset="0"/>
          <a:ea typeface="宋体" pitchFamily="2" charset="-122"/>
        </a:defRPr>
      </a:lvl5pPr>
      <a:lvl6pPr marL="457200" algn="ctr" rtl="0" fontAlgn="base">
        <a:spcBef>
          <a:spcPct val="0"/>
        </a:spcBef>
        <a:spcAft>
          <a:spcPct val="0"/>
        </a:spcAft>
        <a:defRPr sz="4400">
          <a:solidFill>
            <a:schemeClr val="tx2"/>
          </a:solidFill>
          <a:latin typeface="Book Antiqua" pitchFamily="18" charset="0"/>
          <a:ea typeface="宋体" pitchFamily="2" charset="-122"/>
        </a:defRPr>
      </a:lvl6pPr>
      <a:lvl7pPr marL="914400" algn="ctr" rtl="0" fontAlgn="base">
        <a:spcBef>
          <a:spcPct val="0"/>
        </a:spcBef>
        <a:spcAft>
          <a:spcPct val="0"/>
        </a:spcAft>
        <a:defRPr sz="4400">
          <a:solidFill>
            <a:schemeClr val="tx2"/>
          </a:solidFill>
          <a:latin typeface="Book Antiqua" pitchFamily="18" charset="0"/>
          <a:ea typeface="宋体" pitchFamily="2" charset="-122"/>
        </a:defRPr>
      </a:lvl7pPr>
      <a:lvl8pPr marL="1371600" algn="ctr" rtl="0" fontAlgn="base">
        <a:spcBef>
          <a:spcPct val="0"/>
        </a:spcBef>
        <a:spcAft>
          <a:spcPct val="0"/>
        </a:spcAft>
        <a:defRPr sz="4400">
          <a:solidFill>
            <a:schemeClr val="tx2"/>
          </a:solidFill>
          <a:latin typeface="Book Antiqua" pitchFamily="18" charset="0"/>
          <a:ea typeface="宋体" pitchFamily="2" charset="-122"/>
        </a:defRPr>
      </a:lvl8pPr>
      <a:lvl9pPr marL="1828800" algn="ctr" rtl="0" fontAlgn="base">
        <a:spcBef>
          <a:spcPct val="0"/>
        </a:spcBef>
        <a:spcAft>
          <a:spcPct val="0"/>
        </a:spcAft>
        <a:defRPr sz="4400">
          <a:solidFill>
            <a:schemeClr val="tx2"/>
          </a:solidFill>
          <a:latin typeface="Book Antiqua" pitchFamily="18" charset="0"/>
          <a:ea typeface="宋体"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32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32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32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3200">
          <a:solidFill>
            <a:schemeClr val="tx1"/>
          </a:solidFill>
          <a:latin typeface="+mn-lt"/>
          <a:ea typeface="+mn-ea"/>
        </a:defRPr>
      </a:lvl5pPr>
      <a:lvl6pPr marL="2514600" indent="-228600" algn="l" rtl="0" fontAlgn="base">
        <a:spcBef>
          <a:spcPct val="20000"/>
        </a:spcBef>
        <a:spcAft>
          <a:spcPct val="0"/>
        </a:spcAft>
        <a:buClr>
          <a:schemeClr val="tx1"/>
        </a:buClr>
        <a:buChar char="•"/>
        <a:defRPr sz="3200">
          <a:solidFill>
            <a:schemeClr val="tx1"/>
          </a:solidFill>
          <a:latin typeface="+mn-lt"/>
          <a:ea typeface="+mn-ea"/>
        </a:defRPr>
      </a:lvl6pPr>
      <a:lvl7pPr marL="2971800" indent="-228600" algn="l" rtl="0" fontAlgn="base">
        <a:spcBef>
          <a:spcPct val="20000"/>
        </a:spcBef>
        <a:spcAft>
          <a:spcPct val="0"/>
        </a:spcAft>
        <a:buClr>
          <a:schemeClr val="tx1"/>
        </a:buClr>
        <a:buChar char="•"/>
        <a:defRPr sz="3200">
          <a:solidFill>
            <a:schemeClr val="tx1"/>
          </a:solidFill>
          <a:latin typeface="+mn-lt"/>
          <a:ea typeface="+mn-ea"/>
        </a:defRPr>
      </a:lvl7pPr>
      <a:lvl8pPr marL="3429000" indent="-228600" algn="l" rtl="0" fontAlgn="base">
        <a:spcBef>
          <a:spcPct val="20000"/>
        </a:spcBef>
        <a:spcAft>
          <a:spcPct val="0"/>
        </a:spcAft>
        <a:buClr>
          <a:schemeClr val="tx1"/>
        </a:buClr>
        <a:buChar char="•"/>
        <a:defRPr sz="3200">
          <a:solidFill>
            <a:schemeClr val="tx1"/>
          </a:solidFill>
          <a:latin typeface="+mn-lt"/>
          <a:ea typeface="+mn-ea"/>
        </a:defRPr>
      </a:lvl8pPr>
      <a:lvl9pPr marL="3886200" indent="-228600" algn="l" rtl="0" fontAlgn="base">
        <a:spcBef>
          <a:spcPct val="20000"/>
        </a:spcBef>
        <a:spcAft>
          <a:spcPct val="0"/>
        </a:spcAft>
        <a:buClr>
          <a:schemeClr val="tx1"/>
        </a:buClr>
        <a:buChar char="•"/>
        <a:defRPr sz="3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7373"/>
            </a:gs>
            <a:gs pos="100000">
              <a:schemeClr val="bg1"/>
            </a:gs>
          </a:gsLst>
          <a:lin ang="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9863" y="215900"/>
            <a:ext cx="8874125" cy="1238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6147" name="Rectangle 3"/>
          <p:cNvSpPr>
            <a:spLocks noGrp="1" noChangeArrowheads="1"/>
          </p:cNvSpPr>
          <p:nvPr>
            <p:ph type="body" idx="1"/>
          </p:nvPr>
        </p:nvSpPr>
        <p:spPr bwMode="auto">
          <a:xfrm>
            <a:off x="182563" y="1801813"/>
            <a:ext cx="8837612" cy="44386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8596" name="Rectangle 4"/>
          <p:cNvSpPr>
            <a:spLocks noGrp="1" noChangeArrowheads="1"/>
          </p:cNvSpPr>
          <p:nvPr>
            <p:ph type="dt" sz="half" idx="2"/>
          </p:nvPr>
        </p:nvSpPr>
        <p:spPr bwMode="auto">
          <a:xfrm>
            <a:off x="182563" y="6342063"/>
            <a:ext cx="26352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pPr>
              <a:defRPr/>
            </a:pPr>
            <a:endParaRPr lang="zh-CN" altLang="en-US"/>
          </a:p>
        </p:txBody>
      </p:sp>
      <p:sp>
        <p:nvSpPr>
          <p:cNvPr id="238597" name="Rectangle 5"/>
          <p:cNvSpPr>
            <a:spLocks noGrp="1" noChangeArrowheads="1"/>
          </p:cNvSpPr>
          <p:nvPr>
            <p:ph type="ftr" sz="quarter" idx="3"/>
          </p:nvPr>
        </p:nvSpPr>
        <p:spPr bwMode="auto">
          <a:xfrm>
            <a:off x="2922588" y="6342063"/>
            <a:ext cx="344963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mn-lt"/>
              </a:defRPr>
            </a:lvl1pPr>
          </a:lstStyle>
          <a:p>
            <a:pPr>
              <a:defRPr/>
            </a:pPr>
            <a:endParaRPr lang="zh-CN" altLang="en-US"/>
          </a:p>
        </p:txBody>
      </p:sp>
      <p:sp>
        <p:nvSpPr>
          <p:cNvPr id="238598" name="Rectangle 6"/>
          <p:cNvSpPr>
            <a:spLocks noGrp="1" noChangeArrowheads="1"/>
          </p:cNvSpPr>
          <p:nvPr>
            <p:ph type="sldNum" sz="quarter" idx="4"/>
          </p:nvPr>
        </p:nvSpPr>
        <p:spPr bwMode="auto">
          <a:xfrm>
            <a:off x="6477000" y="6342063"/>
            <a:ext cx="25193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mn-lt"/>
              </a:defRPr>
            </a:lvl1pPr>
          </a:lstStyle>
          <a:p>
            <a:pPr>
              <a:defRPr/>
            </a:pPr>
            <a:endParaRPr lang="zh-CN" altLang="en-US"/>
          </a:p>
        </p:txBody>
      </p:sp>
      <p:sp>
        <p:nvSpPr>
          <p:cNvPr id="238599" name="Rectangle 7"/>
          <p:cNvSpPr>
            <a:spLocks noChangeArrowheads="1"/>
          </p:cNvSpPr>
          <p:nvPr/>
        </p:nvSpPr>
        <p:spPr bwMode="auto">
          <a:xfrm>
            <a:off x="0" y="1524000"/>
            <a:ext cx="9142413" cy="209550"/>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p>
        </p:txBody>
      </p:sp>
      <p:grpSp>
        <p:nvGrpSpPr>
          <p:cNvPr id="6152" name="Group 8"/>
          <p:cNvGrpSpPr>
            <a:grpSpLocks/>
          </p:cNvGrpSpPr>
          <p:nvPr/>
        </p:nvGrpSpPr>
        <p:grpSpPr bwMode="auto">
          <a:xfrm>
            <a:off x="0" y="1585913"/>
            <a:ext cx="9142413" cy="101600"/>
            <a:chOff x="0" y="999"/>
            <a:chExt cx="5759" cy="64"/>
          </a:xfrm>
        </p:grpSpPr>
        <p:sp>
          <p:nvSpPr>
            <p:cNvPr id="238601" name="Rectangle 9"/>
            <p:cNvSpPr>
              <a:spLocks noChangeArrowheads="1"/>
            </p:cNvSpPr>
            <p:nvPr/>
          </p:nvSpPr>
          <p:spPr bwMode="auto">
            <a:xfrm>
              <a:off x="3839" y="999"/>
              <a:ext cx="1920" cy="64"/>
            </a:xfrm>
            <a:prstGeom prst="rect">
              <a:avLst/>
            </a:prstGeom>
            <a:gradFill rotWithShape="0">
              <a:gsLst>
                <a:gs pos="0">
                  <a:srgbClr val="000000"/>
                </a:gs>
                <a:gs pos="50000">
                  <a:schemeClr val="accent2"/>
                </a:gs>
                <a:gs pos="100000">
                  <a:srgbClr val="000000"/>
                </a:gs>
              </a:gsLst>
              <a:lin ang="0" scaled="1"/>
            </a:gradFill>
            <a:ln w="9525">
              <a:noFill/>
              <a:miter lim="800000"/>
              <a:headEnd/>
              <a:tailEnd/>
            </a:ln>
            <a:effectLst/>
          </p:spPr>
          <p:txBody>
            <a:bodyPr/>
            <a:lstStyle/>
            <a:p>
              <a:pPr>
                <a:defRPr/>
              </a:pPr>
              <a:endParaRPr lang="zh-CN" altLang="en-US"/>
            </a:p>
          </p:txBody>
        </p:sp>
        <p:sp>
          <p:nvSpPr>
            <p:cNvPr id="238602" name="Rectangle 10"/>
            <p:cNvSpPr>
              <a:spLocks noChangeArrowheads="1"/>
            </p:cNvSpPr>
            <p:nvPr/>
          </p:nvSpPr>
          <p:spPr bwMode="auto">
            <a:xfrm>
              <a:off x="0" y="999"/>
              <a:ext cx="1920" cy="64"/>
            </a:xfrm>
            <a:prstGeom prst="rect">
              <a:avLst/>
            </a:prstGeom>
            <a:gradFill rotWithShape="0">
              <a:gsLst>
                <a:gs pos="0">
                  <a:srgbClr val="000000"/>
                </a:gs>
                <a:gs pos="50000">
                  <a:schemeClr val="hlink"/>
                </a:gs>
                <a:gs pos="100000">
                  <a:srgbClr val="000000"/>
                </a:gs>
              </a:gsLst>
              <a:lin ang="0" scaled="1"/>
            </a:gradFill>
            <a:ln w="9525">
              <a:noFill/>
              <a:miter lim="800000"/>
              <a:headEnd/>
              <a:tailEnd/>
            </a:ln>
            <a:effectLst/>
          </p:spPr>
          <p:txBody>
            <a:bodyPr/>
            <a:lstStyle/>
            <a:p>
              <a:pPr>
                <a:defRPr/>
              </a:pPr>
              <a:endParaRPr lang="zh-CN" altLang="en-US"/>
            </a:p>
          </p:txBody>
        </p:sp>
        <p:sp>
          <p:nvSpPr>
            <p:cNvPr id="238603" name="Rectangle 11"/>
            <p:cNvSpPr>
              <a:spLocks noChangeArrowheads="1"/>
            </p:cNvSpPr>
            <p:nvPr/>
          </p:nvSpPr>
          <p:spPr bwMode="auto">
            <a:xfrm>
              <a:off x="1920" y="999"/>
              <a:ext cx="1919" cy="64"/>
            </a:xfrm>
            <a:prstGeom prst="rect">
              <a:avLst/>
            </a:prstGeom>
            <a:gradFill rotWithShape="0">
              <a:gsLst>
                <a:gs pos="0">
                  <a:srgbClr val="000000"/>
                </a:gs>
                <a:gs pos="50000">
                  <a:schemeClr val="folHlink"/>
                </a:gs>
                <a:gs pos="100000">
                  <a:srgbClr val="000000"/>
                </a:gs>
              </a:gsLst>
              <a:lin ang="0" scaled="1"/>
            </a:gradFill>
            <a:ln w="9525">
              <a:noFill/>
              <a:miter lim="800000"/>
              <a:headEnd/>
              <a:tailEnd/>
            </a:ln>
            <a:effectLst/>
          </p:spPr>
          <p:txBody>
            <a:bodyPr/>
            <a:lstStyle/>
            <a:p>
              <a:pPr>
                <a:defRPr/>
              </a:pPr>
              <a:endParaRPr lang="zh-CN" altLang="en-US"/>
            </a:p>
          </p:txBody>
        </p:sp>
      </p:grpSp>
    </p:spTree>
  </p:cSld>
  <p:clrMap bg1="dk2" tx1="lt1" bg2="dk1" tx2="lt2" accent1="accent1" accent2="accent2" accent3="accent3" accent4="accent4" accent5="accent5" accent6="accent6" hlink="hlink" folHlink="folHlink"/>
  <p:sldLayoutIdLst>
    <p:sldLayoutId id="2147484175"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75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7500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SzPct val="7500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SzPct val="7500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SzPct val="7500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SzPct val="75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a:lstStyle/>
          <a:p>
            <a:pPr>
              <a:defRPr/>
            </a:pPr>
            <a:endParaRPr lang="zh-CN" altLang="en-US"/>
          </a:p>
        </p:txBody>
      </p:sp>
      <p:sp>
        <p:nvSpPr>
          <p:cNvPr id="717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zh-CN" altLang="en-US" smtClean="0"/>
              <a:t>单击此处编辑母版标题样式</a:t>
            </a:r>
          </a:p>
        </p:txBody>
      </p:sp>
      <p:sp>
        <p:nvSpPr>
          <p:cNvPr id="717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53957"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pPr>
              <a:defRPr/>
            </a:pPr>
            <a:endParaRPr lang="en-US" altLang="zh-CN"/>
          </a:p>
        </p:txBody>
      </p:sp>
      <p:sp>
        <p:nvSpPr>
          <p:cNvPr id="253958"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mn-lt"/>
              </a:defRPr>
            </a:lvl1pPr>
          </a:lstStyle>
          <a:p>
            <a:pPr>
              <a:defRPr/>
            </a:pPr>
            <a:endParaRPr lang="en-US" altLang="zh-CN"/>
          </a:p>
        </p:txBody>
      </p:sp>
      <p:sp>
        <p:nvSpPr>
          <p:cNvPr id="253959" name="Rectangle 7"/>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mn-lt"/>
              </a:defRPr>
            </a:lvl1pPr>
          </a:lstStyle>
          <a:p>
            <a:pPr>
              <a:defRPr/>
            </a:pPr>
            <a:fld id="{4D8DCC38-AD26-40BF-9EB8-FB20FF8947D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76"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l" rtl="0" fontAlgn="base">
        <a:spcBef>
          <a:spcPct val="0"/>
        </a:spcBef>
        <a:spcAft>
          <a:spcPct val="0"/>
        </a:spcAft>
        <a:defRPr sz="4400">
          <a:solidFill>
            <a:schemeClr val="tx2"/>
          </a:solidFill>
          <a:latin typeface="Times New Roman" pitchFamily="18" charset="0"/>
          <a:ea typeface="宋体" pitchFamily="2" charset="-122"/>
        </a:defRPr>
      </a:lvl6pPr>
      <a:lvl7pPr marL="914400" algn="l" rtl="0" fontAlgn="base">
        <a:spcBef>
          <a:spcPct val="0"/>
        </a:spcBef>
        <a:spcAft>
          <a:spcPct val="0"/>
        </a:spcAft>
        <a:defRPr sz="4400">
          <a:solidFill>
            <a:schemeClr val="tx2"/>
          </a:solidFill>
          <a:latin typeface="Times New Roman" pitchFamily="18" charset="0"/>
          <a:ea typeface="宋体" pitchFamily="2" charset="-122"/>
        </a:defRPr>
      </a:lvl7pPr>
      <a:lvl8pPr marL="1371600" algn="l" rtl="0" fontAlgn="base">
        <a:spcBef>
          <a:spcPct val="0"/>
        </a:spcBef>
        <a:spcAft>
          <a:spcPct val="0"/>
        </a:spcAft>
        <a:defRPr sz="4400">
          <a:solidFill>
            <a:schemeClr val="tx2"/>
          </a:solidFill>
          <a:latin typeface="Times New Roman" pitchFamily="18" charset="0"/>
          <a:ea typeface="宋体" pitchFamily="2" charset="-122"/>
        </a:defRPr>
      </a:lvl8pPr>
      <a:lvl9pPr marL="1828800" algn="l"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fontAlgn="base">
        <a:spcBef>
          <a:spcPct val="20000"/>
        </a:spcBef>
        <a:spcAft>
          <a:spcPct val="0"/>
        </a:spcAft>
        <a:buClr>
          <a:schemeClr val="tx1"/>
        </a:buClr>
        <a:buChar char="•"/>
        <a:defRPr sz="2000">
          <a:solidFill>
            <a:schemeClr val="tx1"/>
          </a:solidFill>
          <a:latin typeface="+mn-lt"/>
          <a:ea typeface="+mn-ea"/>
        </a:defRPr>
      </a:lvl6pPr>
      <a:lvl7pPr marL="2971800" indent="-228600" algn="l" rtl="0" fontAlgn="base">
        <a:spcBef>
          <a:spcPct val="20000"/>
        </a:spcBef>
        <a:spcAft>
          <a:spcPct val="0"/>
        </a:spcAft>
        <a:buClr>
          <a:schemeClr val="tx1"/>
        </a:buClr>
        <a:buChar char="•"/>
        <a:defRPr sz="2000">
          <a:solidFill>
            <a:schemeClr val="tx1"/>
          </a:solidFill>
          <a:latin typeface="+mn-lt"/>
          <a:ea typeface="+mn-ea"/>
        </a:defRPr>
      </a:lvl7pPr>
      <a:lvl8pPr marL="3429000" indent="-228600" algn="l" rtl="0" fontAlgn="base">
        <a:spcBef>
          <a:spcPct val="20000"/>
        </a:spcBef>
        <a:spcAft>
          <a:spcPct val="0"/>
        </a:spcAft>
        <a:buClr>
          <a:schemeClr val="tx1"/>
        </a:buClr>
        <a:buChar char="•"/>
        <a:defRPr sz="2000">
          <a:solidFill>
            <a:schemeClr val="tx1"/>
          </a:solidFill>
          <a:latin typeface="+mn-lt"/>
          <a:ea typeface="+mn-ea"/>
        </a:defRPr>
      </a:lvl8pPr>
      <a:lvl9pPr marL="3886200" indent="-228600" algn="l" rtl="0" fontAlgn="base">
        <a:spcBef>
          <a:spcPct val="20000"/>
        </a:spcBef>
        <a:spcAft>
          <a:spcPct val="0"/>
        </a:spcAft>
        <a:buClr>
          <a:schemeClr val="tx1"/>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单击此处编辑母版标题样式</a:t>
            </a:r>
          </a:p>
        </p:txBody>
      </p:sp>
      <p:sp>
        <p:nvSpPr>
          <p:cNvPr id="1126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单击此处编辑母版文本样式</a:t>
            </a:r>
          </a:p>
          <a:p>
            <a:pPr lvl="1"/>
            <a:r>
              <a:rPr lang="en-US" altLang="zh-CN" smtClean="0"/>
              <a:t>第二级</a:t>
            </a:r>
          </a:p>
          <a:p>
            <a:pPr lvl="2"/>
            <a:r>
              <a:rPr lang="en-US" altLang="zh-CN" smtClean="0"/>
              <a:t>第三级</a:t>
            </a:r>
          </a:p>
          <a:p>
            <a:pPr lvl="3"/>
            <a:r>
              <a:rPr lang="en-US" altLang="zh-CN" smtClean="0"/>
              <a:t>第四级</a:t>
            </a:r>
          </a:p>
          <a:p>
            <a:pPr lvl="4"/>
            <a:r>
              <a:rPr lang="en-US" altLang="zh-CN" smtClean="0"/>
              <a:t>第五级</a:t>
            </a:r>
          </a:p>
        </p:txBody>
      </p:sp>
      <p:sp>
        <p:nvSpPr>
          <p:cNvPr id="3389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zh-CN"/>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zh-CN"/>
          </a:p>
        </p:txBody>
      </p:sp>
      <p:sp>
        <p:nvSpPr>
          <p:cNvPr id="3389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80B2034-DC8C-47DF-BDF5-7EE8F338D55E}" type="slidenum">
              <a:rPr lang="en-US" altLang="zh-CN"/>
              <a:pPr>
                <a:defRPr/>
              </a:pPr>
              <a:t>‹#›</a:t>
            </a:fld>
            <a:endParaRPr lang="en-US" altLang="zh-CN"/>
          </a:p>
        </p:txBody>
      </p:sp>
      <p:sp>
        <p:nvSpPr>
          <p:cNvPr id="33895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zh-CN" altLang="en-US"/>
          </a:p>
        </p:txBody>
      </p:sp>
      <p:sp>
        <p:nvSpPr>
          <p:cNvPr id="33895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180"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矩形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矩形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矩形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矩形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矩形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矩形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矩形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矩形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标题占位符 21"/>
          <p:cNvSpPr>
            <a:spLocks noGrp="1"/>
          </p:cNvSpPr>
          <p:nvPr>
            <p:ph type="title"/>
          </p:nvPr>
        </p:nvSpPr>
        <p:spPr>
          <a:xfrm>
            <a:off x="914400" y="512763"/>
            <a:ext cx="7772400" cy="914400"/>
          </a:xfrm>
          <a:prstGeom prst="rect">
            <a:avLst/>
          </a:prstGeom>
        </p:spPr>
        <p:txBody>
          <a:bodyPr vert="horz" anchor="t">
            <a:noAutofit/>
          </a:bodyPr>
          <a:lstStyle>
            <a:extLst/>
          </a:lstStyle>
          <a:p>
            <a:r>
              <a:rPr lang="zh-CN" altLang="en-US" smtClean="0"/>
              <a:t>单击此处编辑母版标题样式</a:t>
            </a:r>
            <a:endParaRPr lang="en-US"/>
          </a:p>
        </p:txBody>
      </p:sp>
      <p:sp>
        <p:nvSpPr>
          <p:cNvPr id="12300" name="文本占位符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日期占位符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ltLang="zh-CN"/>
          </a:p>
        </p:txBody>
      </p:sp>
      <p:sp>
        <p:nvSpPr>
          <p:cNvPr id="3" name="页脚占位符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ltLang="zh-CN"/>
          </a:p>
        </p:txBody>
      </p:sp>
      <p:sp>
        <p:nvSpPr>
          <p:cNvPr id="23" name="灯片编号占位符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5CFD4E59-2FA2-45CC-AA08-CF24D84B9127}" type="slidenum">
              <a:rPr lang="zh-CN" altLang="en-US"/>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181" r:id="rId1"/>
    <p:sldLayoutId id="2147484165" r:id="rId2"/>
    <p:sldLayoutId id="2147484182" r:id="rId3"/>
    <p:sldLayoutId id="2147484183" r:id="rId4"/>
    <p:sldLayoutId id="2147484184" r:id="rId5"/>
    <p:sldLayoutId id="2147484166" r:id="rId6"/>
    <p:sldLayoutId id="2147484185" r:id="rId7"/>
    <p:sldLayoutId id="2147484167" r:id="rId8"/>
    <p:sldLayoutId id="2147484186" r:id="rId9"/>
    <p:sldLayoutId id="2147484168" r:id="rId10"/>
    <p:sldLayoutId id="2147484169" r:id="rId11"/>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标题占位符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CN" altLang="en-US" smtClean="0"/>
              <a:t>单击此处编辑母版标题样式</a:t>
            </a:r>
            <a:endParaRPr kumimoji="0" lang="en-US"/>
          </a:p>
        </p:txBody>
      </p:sp>
      <p:sp>
        <p:nvSpPr>
          <p:cNvPr id="31" name="文本占位符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7" name="日期占位符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ltLang="zh-CN"/>
          </a:p>
        </p:txBody>
      </p:sp>
      <p:sp>
        <p:nvSpPr>
          <p:cNvPr id="4" name="页脚占位符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ltLang="zh-CN"/>
          </a:p>
        </p:txBody>
      </p:sp>
      <p:sp>
        <p:nvSpPr>
          <p:cNvPr id="16" name="灯片编号占位符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E361977F-7513-455D-AA73-5A6F60DE143A}" type="slidenum">
              <a:rPr lang="zh-CN" altLang="en-US"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pPr>
              <a:defRPr/>
            </a:pPr>
            <a:fld id="{E361977F-7513-455D-AA73-5A6F60DE143A}" type="slidenum">
              <a:rPr lang="zh-CN" altLang="en-US" smtClean="0"/>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ltLang="zh-CN"/>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ltLang="zh-CN"/>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E361977F-7513-455D-AA73-5A6F60DE143A}" type="slidenum">
              <a:rPr lang="zh-CN" altLang="en-US" smtClean="0"/>
              <a:pPr>
                <a:defRPr/>
              </a:pPr>
              <a:t>‹#›</a:t>
            </a:fld>
            <a:endParaRPr lang="en-US" altLang="zh-CN"/>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79613" y="2133600"/>
            <a:ext cx="5040312" cy="1944688"/>
          </a:xfrm>
        </p:spPr>
        <p:txBody>
          <a:bodyPr/>
          <a:lstStyle/>
          <a:p>
            <a:pPr eaLnBrk="1" hangingPunct="1">
              <a:lnSpc>
                <a:spcPct val="110000"/>
              </a:lnSpc>
              <a:defRPr/>
            </a:pPr>
            <a:r>
              <a:rPr lang="zh-CN" altLang="en-US" sz="3600" b="1" smtClean="0">
                <a:effectLst>
                  <a:outerShdw blurRad="38100" dist="38100" dir="2700000" algn="tl">
                    <a:srgbClr val="000000"/>
                  </a:outerShdw>
                </a:effectLst>
                <a:latin typeface="Times New Roman" pitchFamily="18" charset="0"/>
                <a:ea typeface="楷体_GB2312" pitchFamily="49" charset="-122"/>
              </a:rPr>
              <a:t>第十一章</a:t>
            </a:r>
            <a:r>
              <a:rPr lang="zh-CN" altLang="en-US" sz="4800" b="1" smtClean="0">
                <a:effectLst>
                  <a:outerShdw blurRad="38100" dist="38100" dir="2700000" algn="tl">
                    <a:srgbClr val="000000"/>
                  </a:outerShdw>
                </a:effectLst>
                <a:latin typeface="Times New Roman" pitchFamily="18" charset="0"/>
                <a:ea typeface="楷体_GB2312" pitchFamily="49" charset="-122"/>
              </a:rPr>
              <a:t>   </a:t>
            </a:r>
            <a:br>
              <a:rPr lang="zh-CN" altLang="en-US" sz="4800" b="1" smtClean="0">
                <a:effectLst>
                  <a:outerShdw blurRad="38100" dist="38100" dir="2700000" algn="tl">
                    <a:srgbClr val="000000"/>
                  </a:outerShdw>
                </a:effectLst>
                <a:latin typeface="Times New Roman" pitchFamily="18" charset="0"/>
                <a:ea typeface="楷体_GB2312" pitchFamily="49" charset="-122"/>
              </a:rPr>
            </a:br>
            <a:r>
              <a:rPr lang="zh-CN" altLang="en-US" sz="4800" b="1" smtClean="0">
                <a:effectLst>
                  <a:outerShdw blurRad="38100" dist="38100" dir="2700000" algn="tl">
                    <a:srgbClr val="000000"/>
                  </a:outerShdw>
                </a:effectLst>
                <a:latin typeface="Times New Roman" pitchFamily="18" charset="0"/>
                <a:ea typeface="楷体_GB2312" pitchFamily="49" charset="-122"/>
              </a:rPr>
              <a:t>植物生殖生理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5058" name="组合 7"/>
          <p:cNvGrpSpPr>
            <a:grpSpLocks/>
          </p:cNvGrpSpPr>
          <p:nvPr/>
        </p:nvGrpSpPr>
        <p:grpSpPr bwMode="auto">
          <a:xfrm>
            <a:off x="1000125" y="1357313"/>
            <a:ext cx="3143250" cy="214312"/>
            <a:chOff x="1000100" y="714356"/>
            <a:chExt cx="3143272" cy="214314"/>
          </a:xfrm>
        </p:grpSpPr>
        <p:sp>
          <p:nvSpPr>
            <p:cNvPr id="5" name="矩形 4"/>
            <p:cNvSpPr/>
            <p:nvPr/>
          </p:nvSpPr>
          <p:spPr>
            <a:xfrm>
              <a:off x="1000100" y="714356"/>
              <a:ext cx="1571636"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2571736" y="714356"/>
              <a:ext cx="1571636"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5059" name="TextBox 6"/>
          <p:cNvSpPr txBox="1">
            <a:spLocks noChangeArrowheads="1"/>
          </p:cNvSpPr>
          <p:nvPr/>
        </p:nvSpPr>
        <p:spPr bwMode="auto">
          <a:xfrm>
            <a:off x="1071563" y="1701800"/>
            <a:ext cx="3071812" cy="369888"/>
          </a:xfrm>
          <a:prstGeom prst="rect">
            <a:avLst/>
          </a:prstGeom>
          <a:noFill/>
          <a:ln w="9525">
            <a:noFill/>
            <a:miter lim="800000"/>
            <a:headEnd/>
            <a:tailEnd/>
          </a:ln>
        </p:spPr>
        <p:txBody>
          <a:bodyPr>
            <a:spAutoFit/>
          </a:bodyPr>
          <a:lstStyle/>
          <a:p>
            <a:r>
              <a:rPr lang="en-US" altLang="zh-CN" b="1">
                <a:solidFill>
                  <a:schemeClr val="bg1"/>
                </a:solidFill>
              </a:rPr>
              <a:t>        12h                 12h</a:t>
            </a:r>
            <a:endParaRPr lang="zh-CN" altLang="en-US" b="1">
              <a:solidFill>
                <a:schemeClr val="bg1"/>
              </a:solidFill>
            </a:endParaRPr>
          </a:p>
        </p:txBody>
      </p:sp>
      <p:sp>
        <p:nvSpPr>
          <p:cNvPr id="45060" name="TextBox 8"/>
          <p:cNvSpPr txBox="1">
            <a:spLocks noChangeArrowheads="1"/>
          </p:cNvSpPr>
          <p:nvPr/>
        </p:nvSpPr>
        <p:spPr bwMode="auto">
          <a:xfrm>
            <a:off x="4643438" y="496888"/>
            <a:ext cx="1643062" cy="646112"/>
          </a:xfrm>
          <a:prstGeom prst="rect">
            <a:avLst/>
          </a:prstGeom>
          <a:noFill/>
          <a:ln w="9525">
            <a:noFill/>
            <a:miter lim="800000"/>
            <a:headEnd/>
            <a:tailEnd/>
          </a:ln>
        </p:spPr>
        <p:txBody>
          <a:bodyPr>
            <a:spAutoFit/>
          </a:bodyPr>
          <a:lstStyle/>
          <a:p>
            <a:pPr algn="ctr"/>
            <a:r>
              <a:rPr lang="zh-CN" altLang="en-US" b="1">
                <a:solidFill>
                  <a:schemeClr val="bg1"/>
                </a:solidFill>
              </a:rPr>
              <a:t>长日植物       </a:t>
            </a:r>
            <a:endParaRPr lang="en-US" altLang="zh-CN" b="1">
              <a:solidFill>
                <a:schemeClr val="bg1"/>
              </a:solidFill>
            </a:endParaRPr>
          </a:p>
          <a:p>
            <a:pPr algn="ctr"/>
            <a:r>
              <a:rPr lang="zh-CN" altLang="en-US" b="1">
                <a:solidFill>
                  <a:schemeClr val="bg1"/>
                </a:solidFill>
              </a:rPr>
              <a:t>临界日长</a:t>
            </a:r>
            <a:r>
              <a:rPr lang="en-US" altLang="zh-CN" b="1">
                <a:solidFill>
                  <a:schemeClr val="bg1"/>
                </a:solidFill>
              </a:rPr>
              <a:t>14h</a:t>
            </a:r>
            <a:endParaRPr lang="zh-CN" altLang="en-US" b="1">
              <a:solidFill>
                <a:schemeClr val="bg1"/>
              </a:solidFill>
            </a:endParaRPr>
          </a:p>
        </p:txBody>
      </p:sp>
      <p:sp>
        <p:nvSpPr>
          <p:cNvPr id="45061" name="TextBox 9"/>
          <p:cNvSpPr txBox="1">
            <a:spLocks noChangeArrowheads="1"/>
          </p:cNvSpPr>
          <p:nvPr/>
        </p:nvSpPr>
        <p:spPr bwMode="auto">
          <a:xfrm>
            <a:off x="6715125" y="496888"/>
            <a:ext cx="1643063" cy="646112"/>
          </a:xfrm>
          <a:prstGeom prst="rect">
            <a:avLst/>
          </a:prstGeom>
          <a:noFill/>
          <a:ln w="9525">
            <a:noFill/>
            <a:miter lim="800000"/>
            <a:headEnd/>
            <a:tailEnd/>
          </a:ln>
        </p:spPr>
        <p:txBody>
          <a:bodyPr>
            <a:spAutoFit/>
          </a:bodyPr>
          <a:lstStyle/>
          <a:p>
            <a:pPr algn="ctr"/>
            <a:r>
              <a:rPr lang="zh-CN" altLang="en-US" b="1">
                <a:solidFill>
                  <a:schemeClr val="bg1"/>
                </a:solidFill>
              </a:rPr>
              <a:t>短日植物       </a:t>
            </a:r>
            <a:endParaRPr lang="en-US" altLang="zh-CN" b="1">
              <a:solidFill>
                <a:schemeClr val="bg1"/>
              </a:solidFill>
            </a:endParaRPr>
          </a:p>
          <a:p>
            <a:pPr algn="ctr"/>
            <a:r>
              <a:rPr lang="zh-CN" altLang="en-US" b="1">
                <a:solidFill>
                  <a:schemeClr val="bg1"/>
                </a:solidFill>
              </a:rPr>
              <a:t>临界日长</a:t>
            </a:r>
            <a:r>
              <a:rPr lang="en-US" altLang="zh-CN" b="1">
                <a:solidFill>
                  <a:schemeClr val="bg1"/>
                </a:solidFill>
              </a:rPr>
              <a:t>11h</a:t>
            </a:r>
            <a:endParaRPr lang="zh-CN" altLang="en-US" b="1">
              <a:solidFill>
                <a:schemeClr val="bg1"/>
              </a:solidFill>
            </a:endParaRPr>
          </a:p>
        </p:txBody>
      </p:sp>
      <p:grpSp>
        <p:nvGrpSpPr>
          <p:cNvPr id="45062" name="组合 13"/>
          <p:cNvGrpSpPr>
            <a:grpSpLocks/>
          </p:cNvGrpSpPr>
          <p:nvPr/>
        </p:nvGrpSpPr>
        <p:grpSpPr bwMode="auto">
          <a:xfrm>
            <a:off x="1000125" y="2357438"/>
            <a:ext cx="3143250" cy="214312"/>
            <a:chOff x="1000100" y="2643182"/>
            <a:chExt cx="3143272" cy="214314"/>
          </a:xfrm>
        </p:grpSpPr>
        <p:sp>
          <p:nvSpPr>
            <p:cNvPr id="12" name="矩形 11"/>
            <p:cNvSpPr/>
            <p:nvPr/>
          </p:nvSpPr>
          <p:spPr>
            <a:xfrm>
              <a:off x="1000100" y="2643182"/>
              <a:ext cx="1285884"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p:nvPr/>
          </p:nvSpPr>
          <p:spPr>
            <a:xfrm>
              <a:off x="2285984" y="2643182"/>
              <a:ext cx="1857388"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5063" name="TextBox 14"/>
          <p:cNvSpPr txBox="1">
            <a:spLocks noChangeArrowheads="1"/>
          </p:cNvSpPr>
          <p:nvPr/>
        </p:nvSpPr>
        <p:spPr bwMode="auto">
          <a:xfrm>
            <a:off x="1071563" y="2773363"/>
            <a:ext cx="3071812" cy="369887"/>
          </a:xfrm>
          <a:prstGeom prst="rect">
            <a:avLst/>
          </a:prstGeom>
          <a:noFill/>
          <a:ln w="9525">
            <a:noFill/>
            <a:miter lim="800000"/>
            <a:headEnd/>
            <a:tailEnd/>
          </a:ln>
        </p:spPr>
        <p:txBody>
          <a:bodyPr>
            <a:spAutoFit/>
          </a:bodyPr>
          <a:lstStyle/>
          <a:p>
            <a:r>
              <a:rPr lang="en-US" altLang="zh-CN" b="1" dirty="0">
                <a:solidFill>
                  <a:schemeClr val="bg1"/>
                </a:solidFill>
              </a:rPr>
              <a:t>        10h                 14h</a:t>
            </a:r>
            <a:endParaRPr lang="zh-CN" altLang="en-US" b="1" dirty="0">
              <a:solidFill>
                <a:schemeClr val="bg1"/>
              </a:solidFill>
            </a:endParaRPr>
          </a:p>
        </p:txBody>
      </p:sp>
      <p:grpSp>
        <p:nvGrpSpPr>
          <p:cNvPr id="45064" name="组合 18"/>
          <p:cNvGrpSpPr>
            <a:grpSpLocks/>
          </p:cNvGrpSpPr>
          <p:nvPr/>
        </p:nvGrpSpPr>
        <p:grpSpPr bwMode="auto">
          <a:xfrm>
            <a:off x="1000125" y="3429000"/>
            <a:ext cx="3143250" cy="214313"/>
            <a:chOff x="1071538" y="3429000"/>
            <a:chExt cx="3143272" cy="214314"/>
          </a:xfrm>
        </p:grpSpPr>
        <p:sp>
          <p:nvSpPr>
            <p:cNvPr id="17" name="矩形 16"/>
            <p:cNvSpPr/>
            <p:nvPr/>
          </p:nvSpPr>
          <p:spPr>
            <a:xfrm>
              <a:off x="2928926" y="3429000"/>
              <a:ext cx="1285884"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a:off x="1071538" y="3429000"/>
              <a:ext cx="2000264"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5065" name="TextBox 19"/>
          <p:cNvSpPr txBox="1">
            <a:spLocks noChangeArrowheads="1"/>
          </p:cNvSpPr>
          <p:nvPr/>
        </p:nvSpPr>
        <p:spPr bwMode="auto">
          <a:xfrm>
            <a:off x="1071563" y="3857625"/>
            <a:ext cx="3071812" cy="369888"/>
          </a:xfrm>
          <a:prstGeom prst="rect">
            <a:avLst/>
          </a:prstGeom>
          <a:noFill/>
          <a:ln w="9525">
            <a:noFill/>
            <a:miter lim="800000"/>
            <a:headEnd/>
            <a:tailEnd/>
          </a:ln>
        </p:spPr>
        <p:txBody>
          <a:bodyPr>
            <a:spAutoFit/>
          </a:bodyPr>
          <a:lstStyle/>
          <a:p>
            <a:r>
              <a:rPr lang="en-US" altLang="zh-CN" b="1">
                <a:solidFill>
                  <a:schemeClr val="bg1"/>
                </a:solidFill>
              </a:rPr>
              <a:t>        15h                     9h</a:t>
            </a:r>
            <a:endParaRPr lang="zh-CN" altLang="en-US" b="1">
              <a:solidFill>
                <a:schemeClr val="bg1"/>
              </a:solidFill>
            </a:endParaRPr>
          </a:p>
        </p:txBody>
      </p:sp>
      <p:sp>
        <p:nvSpPr>
          <p:cNvPr id="45066" name="TextBox 20"/>
          <p:cNvSpPr txBox="1">
            <a:spLocks noChangeArrowheads="1"/>
          </p:cNvSpPr>
          <p:nvPr/>
        </p:nvSpPr>
        <p:spPr bwMode="auto">
          <a:xfrm>
            <a:off x="4929188" y="1285875"/>
            <a:ext cx="3500437" cy="369888"/>
          </a:xfrm>
          <a:prstGeom prst="rect">
            <a:avLst/>
          </a:prstGeom>
          <a:noFill/>
          <a:ln w="9525">
            <a:noFill/>
            <a:miter lim="800000"/>
            <a:headEnd/>
            <a:tailEnd/>
          </a:ln>
        </p:spPr>
        <p:txBody>
          <a:bodyPr>
            <a:spAutoFit/>
          </a:bodyPr>
          <a:lstStyle/>
          <a:p>
            <a:r>
              <a:rPr lang="zh-CN" altLang="en-US" b="1">
                <a:solidFill>
                  <a:schemeClr val="accent2"/>
                </a:solidFill>
                <a:latin typeface="仿宋_GB2312" pitchFamily="49" charset="-122"/>
                <a:ea typeface="仿宋_GB2312" pitchFamily="49" charset="-122"/>
              </a:rPr>
              <a:t>不开花            不开花</a:t>
            </a:r>
          </a:p>
        </p:txBody>
      </p:sp>
      <p:sp>
        <p:nvSpPr>
          <p:cNvPr id="45067" name="TextBox 21"/>
          <p:cNvSpPr txBox="1">
            <a:spLocks noChangeArrowheads="1"/>
          </p:cNvSpPr>
          <p:nvPr/>
        </p:nvSpPr>
        <p:spPr bwMode="auto">
          <a:xfrm>
            <a:off x="4929188" y="2344738"/>
            <a:ext cx="3500437" cy="369887"/>
          </a:xfrm>
          <a:prstGeom prst="rect">
            <a:avLst/>
          </a:prstGeom>
          <a:noFill/>
          <a:ln w="9525">
            <a:noFill/>
            <a:miter lim="800000"/>
            <a:headEnd/>
            <a:tailEnd/>
          </a:ln>
        </p:spPr>
        <p:txBody>
          <a:bodyPr>
            <a:spAutoFit/>
          </a:bodyPr>
          <a:lstStyle/>
          <a:p>
            <a:r>
              <a:rPr lang="zh-CN" altLang="en-US" b="1" dirty="0">
                <a:solidFill>
                  <a:schemeClr val="accent2"/>
                </a:solidFill>
                <a:latin typeface="仿宋_GB2312" pitchFamily="49" charset="-122"/>
                <a:ea typeface="仿宋_GB2312" pitchFamily="49" charset="-122"/>
              </a:rPr>
              <a:t>不开花              开花</a:t>
            </a:r>
          </a:p>
        </p:txBody>
      </p:sp>
      <p:sp>
        <p:nvSpPr>
          <p:cNvPr id="45068" name="TextBox 22"/>
          <p:cNvSpPr txBox="1">
            <a:spLocks noChangeArrowheads="1"/>
          </p:cNvSpPr>
          <p:nvPr/>
        </p:nvSpPr>
        <p:spPr bwMode="auto">
          <a:xfrm>
            <a:off x="4929188" y="3357563"/>
            <a:ext cx="3500437" cy="369887"/>
          </a:xfrm>
          <a:prstGeom prst="rect">
            <a:avLst/>
          </a:prstGeom>
          <a:noFill/>
          <a:ln w="9525">
            <a:noFill/>
            <a:miter lim="800000"/>
            <a:headEnd/>
            <a:tailEnd/>
          </a:ln>
        </p:spPr>
        <p:txBody>
          <a:bodyPr>
            <a:spAutoFit/>
          </a:bodyPr>
          <a:lstStyle/>
          <a:p>
            <a:r>
              <a:rPr lang="zh-CN" altLang="en-US" b="1">
                <a:solidFill>
                  <a:schemeClr val="accent2"/>
                </a:solidFill>
                <a:latin typeface="仿宋_GB2312" pitchFamily="49" charset="-122"/>
                <a:ea typeface="仿宋_GB2312" pitchFamily="49" charset="-122"/>
              </a:rPr>
              <a:t>  开花              不开花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sz="3600" b="1" smtClean="0">
                <a:ea typeface="楷体_GB2312" pitchFamily="49" charset="-122"/>
              </a:rPr>
              <a:t>   光对暗期的中断</a:t>
            </a:r>
          </a:p>
        </p:txBody>
      </p:sp>
      <p:sp>
        <p:nvSpPr>
          <p:cNvPr id="82947" name="Rectangle 3"/>
          <p:cNvSpPr>
            <a:spLocks noGrp="1" noChangeArrowheads="1"/>
          </p:cNvSpPr>
          <p:nvPr>
            <p:ph type="body" idx="1"/>
          </p:nvPr>
        </p:nvSpPr>
        <p:spPr>
          <a:xfrm>
            <a:off x="1042988" y="2205038"/>
            <a:ext cx="7772400" cy="4114800"/>
          </a:xfrm>
        </p:spPr>
        <p:txBody>
          <a:bodyPr/>
          <a:lstStyle/>
          <a:p>
            <a:pPr eaLnBrk="1" hangingPunct="1">
              <a:lnSpc>
                <a:spcPct val="140000"/>
              </a:lnSpc>
              <a:defRPr/>
            </a:pPr>
            <a:r>
              <a:rPr lang="zh-CN" altLang="en-US" sz="2400" b="1" smtClean="0">
                <a:effectLst>
                  <a:outerShdw blurRad="38100" dist="38100" dir="2700000" algn="tl">
                    <a:srgbClr val="C0C0C0"/>
                  </a:outerShdw>
                </a:effectLst>
                <a:latin typeface="Times New Roman" pitchFamily="18" charset="0"/>
                <a:ea typeface="楷体_GB2312" pitchFamily="49" charset="-122"/>
              </a:rPr>
              <a:t>夜间断：</a:t>
            </a:r>
          </a:p>
          <a:p>
            <a:pPr eaLnBrk="1" hangingPunct="1">
              <a:lnSpc>
                <a:spcPct val="140000"/>
              </a:lnSpc>
              <a:buFont typeface="Wingdings" pitchFamily="2" charset="2"/>
              <a:buNone/>
              <a:defRPr/>
            </a:pPr>
            <a:r>
              <a:rPr lang="zh-CN" altLang="en-US" sz="2400" smtClean="0">
                <a:latin typeface="Times New Roman" pitchFamily="18" charset="0"/>
                <a:ea typeface="楷体_GB2312" pitchFamily="49" charset="-122"/>
              </a:rPr>
              <a:t>         </a:t>
            </a:r>
            <a:r>
              <a:rPr lang="en-US" altLang="zh-CN" sz="2400" smtClean="0">
                <a:latin typeface="Times New Roman" pitchFamily="18" charset="0"/>
                <a:ea typeface="楷体_GB2312" pitchFamily="49" charset="-122"/>
              </a:rPr>
              <a:t>SDP</a:t>
            </a:r>
            <a:r>
              <a:rPr lang="zh-CN" altLang="en-US" sz="2400" smtClean="0">
                <a:latin typeface="Times New Roman" pitchFamily="18" charset="0"/>
                <a:ea typeface="楷体_GB2312" pitchFamily="49" charset="-122"/>
              </a:rPr>
              <a:t>开花需长夜，</a:t>
            </a:r>
            <a:r>
              <a:rPr lang="en-US" altLang="zh-CN" sz="2400" smtClean="0">
                <a:latin typeface="Times New Roman" pitchFamily="18" charset="0"/>
                <a:ea typeface="楷体_GB2312" pitchFamily="49" charset="-122"/>
              </a:rPr>
              <a:t>LDP</a:t>
            </a:r>
            <a:r>
              <a:rPr lang="zh-CN" altLang="en-US" sz="2400" smtClean="0">
                <a:latin typeface="Times New Roman" pitchFamily="18" charset="0"/>
                <a:ea typeface="楷体_GB2312" pitchFamily="49" charset="-122"/>
              </a:rPr>
              <a:t>需短夜，若在足以引起短日植物开花的暗期中间给予足够光强的一个闪光，就会抑制短日植物开花而促进长日植物开花。</a:t>
            </a:r>
          </a:p>
          <a:p>
            <a:pPr eaLnBrk="1" hangingPunct="1">
              <a:lnSpc>
                <a:spcPct val="140000"/>
              </a:lnSpc>
              <a:defRPr/>
            </a:pPr>
            <a:r>
              <a:rPr lang="zh-CN" altLang="en-US" sz="2400" b="1" smtClean="0">
                <a:effectLst>
                  <a:outerShdw blurRad="38100" dist="38100" dir="2700000" algn="tl">
                    <a:srgbClr val="C0C0C0"/>
                  </a:outerShdw>
                </a:effectLst>
                <a:latin typeface="Times New Roman" pitchFamily="18" charset="0"/>
                <a:ea typeface="楷体_GB2312" pitchFamily="49" charset="-122"/>
              </a:rPr>
              <a:t>夜间断与光敏素：</a:t>
            </a:r>
          </a:p>
          <a:p>
            <a:pPr eaLnBrk="1" hangingPunct="1">
              <a:lnSpc>
                <a:spcPct val="140000"/>
              </a:lnSpc>
              <a:buFont typeface="Wingdings" pitchFamily="2" charset="2"/>
              <a:buNone/>
              <a:defRPr/>
            </a:pPr>
            <a:r>
              <a:rPr lang="zh-CN" altLang="en-US" sz="2400" smtClean="0">
                <a:latin typeface="Times New Roman" pitchFamily="18" charset="0"/>
                <a:ea typeface="楷体_GB2312" pitchFamily="49" charset="-122"/>
              </a:rPr>
              <a:t>         暗间断作用效果中，以红光最有效，而且远红光可抑制暗间断，逆转红光暗间断作用。</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a:xfrm>
            <a:off x="2051050" y="692150"/>
            <a:ext cx="3565525" cy="911225"/>
          </a:xfrm>
        </p:spPr>
        <p:txBody>
          <a:bodyPr/>
          <a:lstStyle/>
          <a:p>
            <a:pPr eaLnBrk="1" hangingPunct="1">
              <a:defRPr/>
            </a:pPr>
            <a:r>
              <a:rPr lang="zh-CN" altLang="en-US" sz="3600" b="1" smtClean="0">
                <a:effectLst>
                  <a:outerShdw blurRad="38100" dist="38100" dir="2700000" algn="tl">
                    <a:srgbClr val="C0C0C0"/>
                  </a:outerShdw>
                </a:effectLst>
                <a:ea typeface="楷体_GB2312" pitchFamily="49" charset="-122"/>
              </a:rPr>
              <a:t>夜间断现象</a:t>
            </a:r>
          </a:p>
        </p:txBody>
      </p:sp>
      <p:pic>
        <p:nvPicPr>
          <p:cNvPr id="50179" name="Picture 4" descr="长日植物和短日植物"/>
          <p:cNvPicPr>
            <a:picLocks noGrp="1" noChangeAspect="1" noChangeArrowheads="1"/>
          </p:cNvPicPr>
          <p:nvPr>
            <p:ph idx="1"/>
          </p:nvPr>
        </p:nvPicPr>
        <p:blipFill>
          <a:blip r:embed="rId2" cstate="print"/>
          <a:srcRect/>
          <a:stretch>
            <a:fillRect/>
          </a:stretch>
        </p:blipFill>
        <p:spPr>
          <a:xfrm>
            <a:off x="755650" y="2133600"/>
            <a:ext cx="7993063" cy="42021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4" descr="长日植物和暗间断"/>
          <p:cNvPicPr>
            <a:picLocks noChangeAspect="1" noChangeArrowheads="1"/>
          </p:cNvPicPr>
          <p:nvPr/>
        </p:nvPicPr>
        <p:blipFill>
          <a:blip r:embed="rId2" cstate="print"/>
          <a:srcRect/>
          <a:stretch>
            <a:fillRect/>
          </a:stretch>
        </p:blipFill>
        <p:spPr bwMode="auto">
          <a:xfrm>
            <a:off x="2700338" y="404813"/>
            <a:ext cx="4873625" cy="6092825"/>
          </a:xfrm>
          <a:prstGeom prst="rect">
            <a:avLst/>
          </a:prstGeom>
          <a:noFill/>
          <a:ln w="9525">
            <a:noFill/>
            <a:miter lim="800000"/>
            <a:headEnd/>
            <a:tailEnd/>
          </a:ln>
        </p:spPr>
      </p:pic>
      <p:sp>
        <p:nvSpPr>
          <p:cNvPr id="83973" name="Text Box 5"/>
          <p:cNvSpPr txBox="1">
            <a:spLocks noChangeArrowheads="1"/>
          </p:cNvSpPr>
          <p:nvPr/>
        </p:nvSpPr>
        <p:spPr bwMode="auto">
          <a:xfrm>
            <a:off x="1258888" y="620713"/>
            <a:ext cx="611187" cy="5445125"/>
          </a:xfrm>
          <a:prstGeom prst="rect">
            <a:avLst/>
          </a:prstGeom>
          <a:noFill/>
          <a:ln w="9525">
            <a:noFill/>
            <a:miter lim="800000"/>
            <a:headEnd/>
            <a:tailEnd/>
          </a:ln>
          <a:effectLst/>
        </p:spPr>
        <p:txBody>
          <a:bodyPr vert="eaVert">
            <a:spAutoFit/>
          </a:bodyPr>
          <a:lstStyle/>
          <a:p>
            <a:pPr algn="ctr">
              <a:spcBef>
                <a:spcPct val="50000"/>
              </a:spcBef>
              <a:defRPr/>
            </a:pPr>
            <a:r>
              <a:rPr lang="zh-CN" altLang="en-US" sz="2800" b="1">
                <a:effectLst>
                  <a:outerShdw blurRad="38100" dist="38100" dir="2700000" algn="tl">
                    <a:srgbClr val="C0C0C0"/>
                  </a:outerShdw>
                </a:effectLst>
                <a:ea typeface="楷体_GB2312" pitchFamily="49" charset="-122"/>
              </a:rPr>
              <a:t>夜间断现象与光敏色素相关</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480" y="5572140"/>
            <a:ext cx="5643602" cy="461665"/>
          </a:xfrm>
          <a:prstGeom prst="rect">
            <a:avLst/>
          </a:prstGeom>
          <a:noFill/>
        </p:spPr>
        <p:txBody>
          <a:bodyPr wrap="square" rtlCol="0">
            <a:spAutoFit/>
          </a:bodyPr>
          <a:lstStyle/>
          <a:p>
            <a:pPr algn="ctr"/>
            <a:r>
              <a:rPr lang="zh-CN" altLang="en-US" sz="2400" dirty="0" smtClean="0"/>
              <a:t>生物钟的维持</a:t>
            </a:r>
            <a:r>
              <a:rPr lang="en-US" altLang="zh-CN" sz="2400" dirty="0" smtClean="0"/>
              <a:t>---</a:t>
            </a:r>
            <a:r>
              <a:rPr lang="zh-CN" altLang="en-US" sz="2400" dirty="0" smtClean="0"/>
              <a:t>昼夜节律振荡器模型</a:t>
            </a:r>
            <a:endParaRPr lang="zh-CN" altLang="en-US" sz="2400" dirty="0"/>
          </a:p>
        </p:txBody>
      </p:sp>
      <p:pic>
        <p:nvPicPr>
          <p:cNvPr id="3" name="图片 2" descr="017.jpg"/>
          <p:cNvPicPr>
            <a:picLocks noChangeAspect="1"/>
          </p:cNvPicPr>
          <p:nvPr/>
        </p:nvPicPr>
        <p:blipFill>
          <a:blip r:embed="rId2"/>
          <a:stretch>
            <a:fillRect/>
          </a:stretch>
        </p:blipFill>
        <p:spPr>
          <a:xfrm>
            <a:off x="214282" y="1285860"/>
            <a:ext cx="8677710" cy="4071966"/>
          </a:xfrm>
          <a:prstGeom prst="rect">
            <a:avLst/>
          </a:prstGeom>
        </p:spPr>
      </p:pic>
      <p:sp>
        <p:nvSpPr>
          <p:cNvPr id="4" name="Rectangle 2"/>
          <p:cNvSpPr txBox="1">
            <a:spLocks noChangeArrowheads="1"/>
          </p:cNvSpPr>
          <p:nvPr/>
        </p:nvSpPr>
        <p:spPr>
          <a:xfrm>
            <a:off x="976334" y="476234"/>
            <a:ext cx="6667500" cy="6667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0" cap="none" spc="0" normalizeH="0" baseline="0" noProof="0" dirty="0" smtClean="0">
                <a:ln>
                  <a:noFill/>
                </a:ln>
                <a:solidFill>
                  <a:srgbClr val="FF0000"/>
                </a:solidFill>
                <a:effectLst/>
                <a:uLnTx/>
                <a:uFillTx/>
                <a:latin typeface="+mj-lt"/>
                <a:ea typeface="楷体_GB2312" pitchFamily="49" charset="-122"/>
                <a:cs typeface="+mj-cs"/>
              </a:rPr>
              <a:t>近似昼夜节律与植物开花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6072206"/>
            <a:ext cx="8729634" cy="785794"/>
          </a:xfrm>
        </p:spPr>
        <p:txBody>
          <a:bodyPr>
            <a:normAutofit/>
          </a:bodyPr>
          <a:lstStyle/>
          <a:p>
            <a:pPr algn="ctr"/>
            <a:r>
              <a:rPr lang="zh-CN" altLang="en-US" sz="2400" b="1" dirty="0" smtClean="0"/>
              <a:t>拟南芥和水稻光周期反应与生物钟的关系（协变模型）</a:t>
            </a:r>
            <a:endParaRPr lang="zh-CN" altLang="en-US" sz="2400" b="1" dirty="0"/>
          </a:p>
        </p:txBody>
      </p:sp>
      <p:pic>
        <p:nvPicPr>
          <p:cNvPr id="3" name="图片 2" descr="023.jpg"/>
          <p:cNvPicPr>
            <a:picLocks noChangeAspect="1"/>
          </p:cNvPicPr>
          <p:nvPr/>
        </p:nvPicPr>
        <p:blipFill>
          <a:blip r:embed="rId2"/>
          <a:stretch>
            <a:fillRect/>
          </a:stretch>
        </p:blipFill>
        <p:spPr>
          <a:xfrm>
            <a:off x="214282" y="214290"/>
            <a:ext cx="8490779" cy="57150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76672"/>
            <a:ext cx="8459787" cy="1008062"/>
          </a:xfrm>
        </p:spPr>
        <p:txBody>
          <a:bodyPr/>
          <a:lstStyle/>
          <a:p>
            <a:pPr eaLnBrk="1" hangingPunct="1">
              <a:lnSpc>
                <a:spcPct val="70000"/>
              </a:lnSpc>
              <a:defRPr/>
            </a:pPr>
            <a:r>
              <a:rPr lang="zh-CN" altLang="en-US" sz="2800" b="1" dirty="0" smtClean="0">
                <a:effectLst>
                  <a:outerShdw blurRad="38100" dist="38100" dir="2700000" algn="tl">
                    <a:srgbClr val="000000"/>
                  </a:outerShdw>
                </a:effectLst>
                <a:ea typeface="楷体_GB2312" pitchFamily="49" charset="-122"/>
              </a:rPr>
              <a:t>（三）光周期诱导和光信号的感受和传导</a:t>
            </a:r>
          </a:p>
        </p:txBody>
      </p:sp>
      <p:sp>
        <p:nvSpPr>
          <p:cNvPr id="53251" name="Rectangle 3"/>
          <p:cNvSpPr>
            <a:spLocks noGrp="1" noChangeArrowheads="1"/>
          </p:cNvSpPr>
          <p:nvPr>
            <p:ph type="body" idx="1"/>
          </p:nvPr>
        </p:nvSpPr>
        <p:spPr>
          <a:xfrm>
            <a:off x="755650" y="2060575"/>
            <a:ext cx="7920038" cy="4438650"/>
          </a:xfrm>
        </p:spPr>
        <p:txBody>
          <a:bodyPr/>
          <a:lstStyle/>
          <a:p>
            <a:pPr eaLnBrk="1" hangingPunct="1">
              <a:lnSpc>
                <a:spcPct val="200000"/>
              </a:lnSpc>
            </a:pPr>
            <a:r>
              <a:rPr lang="zh-CN" altLang="en-US" sz="2400" b="1" smtClean="0">
                <a:ea typeface="楷体_GB2312" pitchFamily="49" charset="-122"/>
              </a:rPr>
              <a:t>光周期诱导</a:t>
            </a:r>
            <a:r>
              <a:rPr lang="zh-CN" altLang="en-US" sz="2400" smtClean="0">
                <a:latin typeface="楷体_GB2312" pitchFamily="49" charset="-122"/>
                <a:ea typeface="楷体_GB2312" pitchFamily="49" charset="-122"/>
              </a:rPr>
              <a:t>：植物在经过一段适宜的光周期处理后，可长期保持刺激效果，以后即使在不适宜条件下也能正常开花，这种现象为光周期诱导。</a:t>
            </a:r>
          </a:p>
          <a:p>
            <a:pPr eaLnBrk="1" hangingPunct="1">
              <a:lnSpc>
                <a:spcPct val="200000"/>
              </a:lnSpc>
            </a:pPr>
            <a:r>
              <a:rPr lang="zh-CN" altLang="en-US" sz="2400" b="1" smtClean="0">
                <a:latin typeface="楷体_GB2312" pitchFamily="49" charset="-122"/>
                <a:ea typeface="楷体_GB2312" pitchFamily="49" charset="-122"/>
              </a:rPr>
              <a:t>光周期诱导的时间</a:t>
            </a:r>
            <a:r>
              <a:rPr lang="zh-CN" altLang="en-US" sz="2400" smtClean="0">
                <a:latin typeface="楷体_GB2312" pitchFamily="49" charset="-122"/>
                <a:ea typeface="楷体_GB2312" pitchFamily="49" charset="-122"/>
              </a:rPr>
              <a:t>：一昼夜足以引起反应，并随着适宜光周期持续时间的延长，促进开花的效果越来越明显。</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18900000" scaled="1"/>
        </a:gra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95288" y="404813"/>
            <a:ext cx="8459787" cy="1008062"/>
          </a:xfrm>
        </p:spPr>
        <p:txBody>
          <a:bodyPr/>
          <a:lstStyle/>
          <a:p>
            <a:pPr eaLnBrk="1" hangingPunct="1">
              <a:lnSpc>
                <a:spcPct val="110000"/>
              </a:lnSpc>
              <a:defRPr/>
            </a:pPr>
            <a:r>
              <a:rPr lang="zh-CN" altLang="en-US" sz="3200" b="1" smtClean="0">
                <a:effectLst>
                  <a:outerShdw blurRad="38100" dist="38100" dir="2700000" algn="tl">
                    <a:srgbClr val="000000"/>
                  </a:outerShdw>
                </a:effectLst>
                <a:ea typeface="楷体_GB2312" pitchFamily="49" charset="-122"/>
              </a:rPr>
              <a:t>光信号的感受和传导</a:t>
            </a:r>
          </a:p>
        </p:txBody>
      </p:sp>
      <p:sp>
        <p:nvSpPr>
          <p:cNvPr id="242691" name="Rectangle 3"/>
          <p:cNvSpPr>
            <a:spLocks noGrp="1" noChangeArrowheads="1"/>
          </p:cNvSpPr>
          <p:nvPr>
            <p:ph type="body" idx="1"/>
          </p:nvPr>
        </p:nvSpPr>
        <p:spPr>
          <a:xfrm>
            <a:off x="900113" y="2060575"/>
            <a:ext cx="7775575" cy="4438650"/>
          </a:xfrm>
        </p:spPr>
        <p:txBody>
          <a:bodyPr/>
          <a:lstStyle/>
          <a:p>
            <a:pPr eaLnBrk="1" hangingPunct="1">
              <a:lnSpc>
                <a:spcPct val="160000"/>
              </a:lnSpc>
              <a:defRPr/>
            </a:pPr>
            <a:r>
              <a:rPr lang="zh-CN" altLang="en-US" sz="2400" b="1" smtClean="0">
                <a:effectLst>
                  <a:outerShdw blurRad="38100" dist="38100" dir="2700000" algn="tl">
                    <a:srgbClr val="000000"/>
                  </a:outerShdw>
                </a:effectLst>
                <a:ea typeface="楷体_GB2312" pitchFamily="49" charset="-122"/>
              </a:rPr>
              <a:t>感受部位</a:t>
            </a:r>
            <a:r>
              <a:rPr lang="zh-CN" altLang="en-US" sz="2400" smtClean="0">
                <a:ea typeface="楷体_GB2312" pitchFamily="49" charset="-122"/>
              </a:rPr>
              <a:t>：叶子（年龄越大，越易受诱导）</a:t>
            </a:r>
          </a:p>
          <a:p>
            <a:pPr eaLnBrk="1" hangingPunct="1">
              <a:lnSpc>
                <a:spcPct val="190000"/>
              </a:lnSpc>
              <a:defRPr/>
            </a:pPr>
            <a:r>
              <a:rPr lang="zh-CN" altLang="en-US" sz="2400" b="1" smtClean="0">
                <a:effectLst>
                  <a:outerShdw blurRad="38100" dist="38100" dir="2700000" algn="tl">
                    <a:srgbClr val="000000"/>
                  </a:outerShdw>
                </a:effectLst>
                <a:ea typeface="楷体_GB2312" pitchFamily="49" charset="-122"/>
              </a:rPr>
              <a:t>反应部位</a:t>
            </a:r>
            <a:r>
              <a:rPr lang="zh-CN" altLang="en-US" sz="2400" smtClean="0">
                <a:ea typeface="楷体_GB2312" pitchFamily="49" charset="-122"/>
              </a:rPr>
              <a:t>：茎尖生长点（开花部位）</a:t>
            </a:r>
          </a:p>
          <a:p>
            <a:pPr eaLnBrk="1" hangingPunct="1">
              <a:lnSpc>
                <a:spcPct val="190000"/>
              </a:lnSpc>
              <a:defRPr/>
            </a:pPr>
            <a:r>
              <a:rPr lang="zh-CN" altLang="en-US" sz="2400" b="1" smtClean="0">
                <a:effectLst>
                  <a:outerShdw blurRad="38100" dist="38100" dir="2700000" algn="tl">
                    <a:srgbClr val="000000"/>
                  </a:outerShdw>
                </a:effectLst>
                <a:ea typeface="楷体_GB2312" pitchFamily="49" charset="-122"/>
              </a:rPr>
              <a:t>开花刺激物的传导</a:t>
            </a:r>
            <a:r>
              <a:rPr lang="zh-CN" altLang="en-US" sz="2400" smtClean="0">
                <a:ea typeface="楷体_GB2312" pitchFamily="49" charset="-122"/>
              </a:rPr>
              <a:t>：</a:t>
            </a:r>
          </a:p>
          <a:p>
            <a:pPr eaLnBrk="1" hangingPunct="1">
              <a:lnSpc>
                <a:spcPct val="190000"/>
              </a:lnSpc>
              <a:buFontTx/>
              <a:buNone/>
              <a:defRPr/>
            </a:pPr>
            <a:r>
              <a:rPr lang="zh-CN" altLang="en-US" sz="2400" smtClean="0">
                <a:ea typeface="楷体_GB2312" pitchFamily="49" charset="-122"/>
              </a:rPr>
              <a:t>       （</a:t>
            </a:r>
            <a:r>
              <a:rPr lang="en-US" altLang="zh-CN" sz="2400" smtClean="0">
                <a:ea typeface="楷体_GB2312" pitchFamily="49" charset="-122"/>
              </a:rPr>
              <a:t>1</a:t>
            </a:r>
            <a:r>
              <a:rPr lang="zh-CN" altLang="en-US" sz="2400" smtClean="0">
                <a:ea typeface="楷体_GB2312" pitchFamily="49" charset="-122"/>
              </a:rPr>
              <a:t>）开花刺激物：成花素</a:t>
            </a:r>
          </a:p>
          <a:p>
            <a:pPr eaLnBrk="1" hangingPunct="1">
              <a:lnSpc>
                <a:spcPct val="190000"/>
              </a:lnSpc>
              <a:buFontTx/>
              <a:buNone/>
              <a:defRPr/>
            </a:pPr>
            <a:r>
              <a:rPr lang="zh-CN" altLang="en-US" sz="2400" smtClean="0">
                <a:ea typeface="楷体_GB2312" pitchFamily="49" charset="-122"/>
              </a:rPr>
              <a:t>       （</a:t>
            </a:r>
            <a:r>
              <a:rPr lang="en-US" altLang="zh-CN" sz="2400" smtClean="0">
                <a:ea typeface="楷体_GB2312" pitchFamily="49" charset="-122"/>
              </a:rPr>
              <a:t>2</a:t>
            </a:r>
            <a:r>
              <a:rPr lang="zh-CN" altLang="en-US" sz="2400" smtClean="0">
                <a:ea typeface="楷体_GB2312" pitchFamily="49" charset="-122"/>
              </a:rPr>
              <a:t>）运输途径：韧皮部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684213" y="981075"/>
            <a:ext cx="7559675" cy="5338763"/>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4" descr="苍耳的光周期诱导"/>
          <p:cNvPicPr>
            <a:picLocks noChangeAspect="1" noChangeArrowheads="1"/>
          </p:cNvPicPr>
          <p:nvPr/>
        </p:nvPicPr>
        <p:blipFill>
          <a:blip r:embed="rId2" cstate="print"/>
          <a:srcRect/>
          <a:stretch>
            <a:fillRect/>
          </a:stretch>
        </p:blipFill>
        <p:spPr bwMode="auto">
          <a:xfrm>
            <a:off x="395288" y="765175"/>
            <a:ext cx="8424862" cy="502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95536" y="980728"/>
            <a:ext cx="7344816" cy="722344"/>
          </a:xfrm>
        </p:spPr>
        <p:txBody>
          <a:bodyPr>
            <a:normAutofit/>
          </a:bodyPr>
          <a:lstStyle/>
          <a:p>
            <a:pPr algn="ctr"/>
            <a:r>
              <a:rPr lang="zh-CN" altLang="en-US" dirty="0" smtClean="0"/>
              <a:t>第二节    成花诱导</a:t>
            </a:r>
            <a:endParaRPr lang="zh-CN" altLang="en-US" dirty="0"/>
          </a:p>
        </p:txBody>
      </p:sp>
      <p:sp>
        <p:nvSpPr>
          <p:cNvPr id="7" name="内容占位符 6"/>
          <p:cNvSpPr>
            <a:spLocks noGrp="1"/>
          </p:cNvSpPr>
          <p:nvPr>
            <p:ph idx="1"/>
          </p:nvPr>
        </p:nvSpPr>
        <p:spPr>
          <a:xfrm>
            <a:off x="2483768" y="2348880"/>
            <a:ext cx="4464496" cy="3982224"/>
          </a:xfrm>
        </p:spPr>
        <p:txBody>
          <a:bodyPr>
            <a:normAutofit/>
          </a:bodyPr>
          <a:lstStyle/>
          <a:p>
            <a:pPr>
              <a:lnSpc>
                <a:spcPct val="200000"/>
              </a:lnSpc>
            </a:pPr>
            <a:r>
              <a:rPr lang="zh-CN" altLang="en-US" sz="3600" b="1" dirty="0" smtClean="0"/>
              <a:t>  春化作用</a:t>
            </a:r>
            <a:endParaRPr lang="en-US" altLang="zh-CN" sz="3600" b="1" dirty="0" smtClean="0"/>
          </a:p>
          <a:p>
            <a:pPr>
              <a:lnSpc>
                <a:spcPct val="200000"/>
              </a:lnSpc>
            </a:pPr>
            <a:r>
              <a:rPr lang="zh-CN" altLang="en-US" sz="3600" b="1" dirty="0" smtClean="0"/>
              <a:t>  光周期现象</a:t>
            </a:r>
            <a:endParaRPr lang="zh-CN" altLang="en-US"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00034" y="1142984"/>
            <a:ext cx="8229600" cy="4424378"/>
          </a:xfrm>
        </p:spPr>
        <p:txBody>
          <a:bodyPr>
            <a:normAutofit fontScale="92500"/>
          </a:bodyPr>
          <a:lstStyle/>
          <a:p>
            <a:pPr>
              <a:lnSpc>
                <a:spcPct val="150000"/>
              </a:lnSpc>
            </a:pPr>
            <a:r>
              <a:rPr lang="zh-CN" altLang="en-US" sz="2800" b="1" dirty="0" smtClean="0">
                <a:latin typeface="仿宋_GB2312" pitchFamily="49" charset="-122"/>
                <a:ea typeface="仿宋_GB2312" pitchFamily="49" charset="-122"/>
              </a:rPr>
              <a:t>开花刺激物质本质</a:t>
            </a:r>
            <a:r>
              <a:rPr lang="zh-CN" altLang="en-US" sz="2800" dirty="0" smtClean="0">
                <a:latin typeface="仿宋_GB2312" pitchFamily="49" charset="-122"/>
                <a:ea typeface="仿宋_GB2312" pitchFamily="49" charset="-122"/>
              </a:rPr>
              <a:t>：成花素，是由</a:t>
            </a:r>
            <a:r>
              <a:rPr lang="en-US" altLang="zh-CN" sz="2800" dirty="0" smtClean="0">
                <a:latin typeface="仿宋_GB2312" pitchFamily="49" charset="-122"/>
                <a:ea typeface="仿宋_GB2312" pitchFamily="49" charset="-122"/>
              </a:rPr>
              <a:t>FT</a:t>
            </a:r>
            <a:r>
              <a:rPr lang="zh-CN" altLang="en-US" sz="2800" dirty="0" smtClean="0">
                <a:latin typeface="仿宋_GB2312" pitchFamily="49" charset="-122"/>
                <a:ea typeface="仿宋_GB2312" pitchFamily="49" charset="-122"/>
              </a:rPr>
              <a:t>基因编码的一种小分子球状蛋白，可以从叶片运输到顶端分生组织。</a:t>
            </a:r>
            <a:endParaRPr lang="en-US" altLang="zh-CN" sz="2800" dirty="0" smtClean="0">
              <a:latin typeface="仿宋_GB2312" pitchFamily="49" charset="-122"/>
              <a:ea typeface="仿宋_GB2312" pitchFamily="49" charset="-122"/>
            </a:endParaRPr>
          </a:p>
          <a:p>
            <a:pPr>
              <a:lnSpc>
                <a:spcPct val="150000"/>
              </a:lnSpc>
            </a:pPr>
            <a:r>
              <a:rPr lang="zh-CN" altLang="en-US" sz="2800" b="1" dirty="0" smtClean="0">
                <a:latin typeface="仿宋_GB2312" pitchFamily="49" charset="-122"/>
                <a:ea typeface="仿宋_GB2312" pitchFamily="49" charset="-122"/>
              </a:rPr>
              <a:t>开花刺激物质特点</a:t>
            </a:r>
            <a:r>
              <a:rPr lang="en-US" altLang="zh-CN" sz="2800" b="1" dirty="0" smtClean="0">
                <a:latin typeface="仿宋_GB2312" pitchFamily="49" charset="-122"/>
                <a:ea typeface="仿宋_GB2312" pitchFamily="49" charset="-122"/>
                <a:sym typeface="Wingdings" pitchFamily="2" charset="2"/>
              </a:rPr>
              <a:t>:</a:t>
            </a:r>
            <a:r>
              <a:rPr lang="zh-CN" altLang="en-US" sz="2800" dirty="0" smtClean="0">
                <a:latin typeface="仿宋_GB2312" pitchFamily="49" charset="-122"/>
                <a:ea typeface="仿宋_GB2312" pitchFamily="49" charset="-122"/>
                <a:sym typeface="Wingdings" pitchFamily="2" charset="2"/>
              </a:rPr>
              <a:t>（</a:t>
            </a:r>
            <a:r>
              <a:rPr lang="en-US" altLang="zh-CN" sz="2800" dirty="0" smtClean="0">
                <a:latin typeface="仿宋_GB2312" pitchFamily="49" charset="-122"/>
                <a:ea typeface="仿宋_GB2312" pitchFamily="49" charset="-122"/>
                <a:sym typeface="Wingdings" pitchFamily="2" charset="2"/>
              </a:rPr>
              <a:t>1</a:t>
            </a:r>
            <a:r>
              <a:rPr lang="zh-CN" altLang="en-US" sz="2800" dirty="0" smtClean="0">
                <a:latin typeface="仿宋_GB2312" pitchFamily="49" charset="-122"/>
                <a:ea typeface="仿宋_GB2312" pitchFamily="49" charset="-122"/>
                <a:sym typeface="Wingdings" pitchFamily="2" charset="2"/>
              </a:rPr>
              <a:t>）</a:t>
            </a:r>
            <a:r>
              <a:rPr lang="zh-CN" altLang="en-US" sz="2800" dirty="0" smtClean="0">
                <a:latin typeface="仿宋_GB2312" pitchFamily="49" charset="-122"/>
                <a:ea typeface="仿宋_GB2312" pitchFamily="49" charset="-122"/>
              </a:rPr>
              <a:t>响应多种刺激信号（温度、光周期、植物激素、糖等）合成，促进顶端分生组织分化模式的改变。（</a:t>
            </a:r>
            <a:r>
              <a:rPr lang="en-US" altLang="zh-CN" sz="2800" dirty="0" smtClean="0">
                <a:latin typeface="仿宋_GB2312" pitchFamily="49" charset="-122"/>
                <a:ea typeface="仿宋_GB2312" pitchFamily="49" charset="-122"/>
              </a:rPr>
              <a:t>2</a:t>
            </a:r>
            <a:r>
              <a:rPr lang="zh-CN" altLang="en-US" sz="2800" dirty="0" smtClean="0">
                <a:latin typeface="仿宋_GB2312" pitchFamily="49" charset="-122"/>
                <a:ea typeface="仿宋_GB2312" pitchFamily="49" charset="-122"/>
              </a:rPr>
              <a:t>）在长日植物和短日植物中都存在、作用相同，可以通用。（</a:t>
            </a:r>
            <a:r>
              <a:rPr lang="en-US" altLang="zh-CN" sz="2800" dirty="0" smtClean="0">
                <a:latin typeface="仿宋_GB2312" pitchFamily="49" charset="-122"/>
                <a:ea typeface="仿宋_GB2312" pitchFamily="49" charset="-122"/>
              </a:rPr>
              <a:t>3</a:t>
            </a:r>
            <a:r>
              <a:rPr lang="zh-CN" altLang="en-US" sz="2800" dirty="0" smtClean="0">
                <a:latin typeface="仿宋_GB2312" pitchFamily="49" charset="-122"/>
                <a:ea typeface="仿宋_GB2312" pitchFamily="49" charset="-122"/>
              </a:rPr>
              <a:t>）运输途径是韧皮部。</a:t>
            </a:r>
            <a:endParaRPr lang="zh-CN" altLang="en-US" sz="2800" dirty="0">
              <a:latin typeface="仿宋_GB2312" pitchFamily="49" charset="-122"/>
              <a:ea typeface="仿宋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025.jpg"/>
          <p:cNvPicPr>
            <a:picLocks noChangeAspect="1"/>
          </p:cNvPicPr>
          <p:nvPr/>
        </p:nvPicPr>
        <p:blipFill>
          <a:blip r:embed="rId2"/>
          <a:stretch>
            <a:fillRect/>
          </a:stretch>
        </p:blipFill>
        <p:spPr>
          <a:xfrm>
            <a:off x="928662" y="357166"/>
            <a:ext cx="3500462" cy="5391876"/>
          </a:xfrm>
          <a:prstGeom prst="rect">
            <a:avLst/>
          </a:prstGeom>
        </p:spPr>
      </p:pic>
      <p:pic>
        <p:nvPicPr>
          <p:cNvPr id="3" name="图片 2" descr="026.jpg"/>
          <p:cNvPicPr>
            <a:picLocks noChangeAspect="1"/>
          </p:cNvPicPr>
          <p:nvPr/>
        </p:nvPicPr>
        <p:blipFill>
          <a:blip r:embed="rId3" cstate="print"/>
          <a:stretch>
            <a:fillRect/>
          </a:stretch>
        </p:blipFill>
        <p:spPr>
          <a:xfrm>
            <a:off x="5000628" y="214290"/>
            <a:ext cx="3357586" cy="6187148"/>
          </a:xfrm>
          <a:prstGeom prst="rect">
            <a:avLst/>
          </a:prstGeom>
        </p:spPr>
      </p:pic>
      <p:sp>
        <p:nvSpPr>
          <p:cNvPr id="4" name="TextBox 3"/>
          <p:cNvSpPr txBox="1"/>
          <p:nvPr/>
        </p:nvSpPr>
        <p:spPr>
          <a:xfrm>
            <a:off x="857224" y="6000768"/>
            <a:ext cx="3357586" cy="461665"/>
          </a:xfrm>
          <a:prstGeom prst="rect">
            <a:avLst/>
          </a:prstGeom>
          <a:noFill/>
        </p:spPr>
        <p:txBody>
          <a:bodyPr wrap="square" rtlCol="0">
            <a:spAutoFit/>
          </a:bodyPr>
          <a:lstStyle/>
          <a:p>
            <a:pPr algn="ctr"/>
            <a:r>
              <a:rPr lang="zh-CN" altLang="en-US" sz="2400" dirty="0" smtClean="0">
                <a:solidFill>
                  <a:srgbClr val="002060"/>
                </a:solidFill>
                <a:effectLst>
                  <a:outerShdw blurRad="38100" dist="38100" dir="2700000" algn="tl">
                    <a:srgbClr val="000000">
                      <a:alpha val="43137"/>
                    </a:srgbClr>
                  </a:outerShdw>
                </a:effectLst>
              </a:rPr>
              <a:t>紫苏叶片嫁接实验</a:t>
            </a:r>
            <a:endParaRPr lang="zh-CN" altLang="en-US" sz="2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9552" y="692696"/>
            <a:ext cx="6765925" cy="465137"/>
          </a:xfrm>
        </p:spPr>
        <p:txBody>
          <a:bodyPr/>
          <a:lstStyle/>
          <a:p>
            <a:pPr eaLnBrk="1" hangingPunct="1"/>
            <a:r>
              <a:rPr lang="zh-CN" altLang="en-US" sz="3200" b="1" dirty="0" smtClean="0">
                <a:solidFill>
                  <a:schemeClr val="tx1"/>
                </a:solidFill>
                <a:effectLst>
                  <a:outerShdw blurRad="38100" dist="38100" dir="2700000" algn="tl">
                    <a:srgbClr val="000000">
                      <a:alpha val="43137"/>
                    </a:srgbClr>
                  </a:outerShdw>
                </a:effectLst>
                <a:latin typeface="楷体_GB2312" pitchFamily="49" charset="-122"/>
                <a:ea typeface="楷体_GB2312" pitchFamily="49" charset="-122"/>
              </a:rPr>
              <a:t>第三节  花原基和花器官原基的形成</a:t>
            </a:r>
          </a:p>
        </p:txBody>
      </p:sp>
      <p:sp>
        <p:nvSpPr>
          <p:cNvPr id="63491" name="Rectangle 4"/>
          <p:cNvSpPr>
            <a:spLocks noChangeArrowheads="1"/>
          </p:cNvSpPr>
          <p:nvPr/>
        </p:nvSpPr>
        <p:spPr bwMode="auto">
          <a:xfrm>
            <a:off x="971550" y="3933825"/>
            <a:ext cx="7772400" cy="2274888"/>
          </a:xfrm>
          <a:prstGeom prst="rect">
            <a:avLst/>
          </a:prstGeom>
          <a:noFill/>
          <a:ln w="9525">
            <a:noFill/>
            <a:miter lim="800000"/>
            <a:headEnd/>
            <a:tailEnd/>
          </a:ln>
        </p:spPr>
        <p:txBody>
          <a:bodyPr/>
          <a:lstStyle/>
          <a:p>
            <a:pPr marL="342900" indent="-342900">
              <a:lnSpc>
                <a:spcPct val="160000"/>
              </a:lnSpc>
              <a:spcBef>
                <a:spcPct val="20000"/>
              </a:spcBef>
              <a:buClr>
                <a:schemeClr val="hlink"/>
              </a:buClr>
              <a:buSzPct val="75000"/>
              <a:buFontTx/>
              <a:buChar char="•"/>
            </a:pPr>
            <a:endParaRPr lang="zh-CN" altLang="en-US" sz="3200">
              <a:latin typeface="楷体_GB2312" pitchFamily="49" charset="-122"/>
              <a:ea typeface="楷体_GB2312" pitchFamily="49" charset="-122"/>
            </a:endParaRPr>
          </a:p>
        </p:txBody>
      </p:sp>
      <p:sp>
        <p:nvSpPr>
          <p:cNvPr id="121861" name="Rectangle 5"/>
          <p:cNvSpPr>
            <a:spLocks noGrp="1" noChangeArrowheads="1"/>
          </p:cNvSpPr>
          <p:nvPr>
            <p:ph type="body" idx="1"/>
          </p:nvPr>
        </p:nvSpPr>
        <p:spPr>
          <a:xfrm>
            <a:off x="467544" y="2204864"/>
            <a:ext cx="8131944" cy="3899074"/>
          </a:xfrm>
        </p:spPr>
        <p:txBody>
          <a:bodyPr/>
          <a:lstStyle/>
          <a:p>
            <a:pPr eaLnBrk="1" hangingPunct="1">
              <a:lnSpc>
                <a:spcPct val="170000"/>
              </a:lnSpc>
              <a:buFontTx/>
              <a:buNone/>
              <a:defRPr/>
            </a:pPr>
            <a:r>
              <a:rPr lang="zh-CN" altLang="en-US" dirty="0" smtClean="0">
                <a:effectLst>
                  <a:outerShdw blurRad="38100" dist="38100" dir="2700000" algn="tl">
                    <a:srgbClr val="000000"/>
                  </a:outerShdw>
                </a:effectLst>
                <a:latin typeface="楷体_GB2312" pitchFamily="49" charset="-122"/>
                <a:ea typeface="楷体_GB2312" pitchFamily="49" charset="-122"/>
              </a:rPr>
              <a:t> 一、</a:t>
            </a:r>
            <a:r>
              <a:rPr lang="zh-CN" altLang="en-US" b="1" dirty="0" smtClean="0">
                <a:effectLst>
                  <a:outerShdw blurRad="38100" dist="38100" dir="2700000" algn="tl">
                    <a:srgbClr val="000000"/>
                  </a:outerShdw>
                </a:effectLst>
                <a:latin typeface="楷体_GB2312" pitchFamily="49" charset="-122"/>
                <a:ea typeface="楷体_GB2312" pitchFamily="49" charset="-122"/>
              </a:rPr>
              <a:t>花原基的形成</a:t>
            </a:r>
          </a:p>
          <a:p>
            <a:pPr eaLnBrk="1" hangingPunct="1">
              <a:lnSpc>
                <a:spcPct val="170000"/>
              </a:lnSpc>
              <a:defRPr/>
            </a:pPr>
            <a:r>
              <a:rPr lang="zh-CN" altLang="en-US" sz="2800" dirty="0" smtClean="0">
                <a:effectLst>
                  <a:outerShdw blurRad="38100" dist="38100" dir="2700000" algn="tl">
                    <a:srgbClr val="000000"/>
                  </a:outerShdw>
                </a:effectLst>
                <a:latin typeface="楷体_GB2312" pitchFamily="49" charset="-122"/>
                <a:ea typeface="楷体_GB2312" pitchFamily="49" charset="-122"/>
              </a:rPr>
              <a:t>成花决定</a:t>
            </a:r>
            <a:r>
              <a:rPr lang="zh-CN" altLang="en-US" sz="2400" dirty="0" smtClean="0">
                <a:effectLst>
                  <a:outerShdw blurRad="38100" dist="38100" dir="2700000" algn="tl">
                    <a:srgbClr val="000000"/>
                  </a:outerShdw>
                </a:effectLst>
                <a:latin typeface="楷体_GB2312" pitchFamily="49" charset="-122"/>
                <a:ea typeface="楷体_GB2312" pitchFamily="49" charset="-122"/>
              </a:rPr>
              <a:t>：由光周期、春化等因素控制。</a:t>
            </a:r>
          </a:p>
          <a:p>
            <a:pPr eaLnBrk="1" hangingPunct="1">
              <a:lnSpc>
                <a:spcPct val="170000"/>
              </a:lnSpc>
              <a:defRPr/>
            </a:pPr>
            <a:r>
              <a:rPr lang="zh-CN" altLang="en-US" sz="2800" dirty="0" smtClean="0">
                <a:effectLst>
                  <a:outerShdw blurRad="38100" dist="38100" dir="2700000" algn="tl">
                    <a:srgbClr val="000000"/>
                  </a:outerShdw>
                </a:effectLst>
                <a:latin typeface="楷体_GB2312" pitchFamily="49" charset="-122"/>
                <a:ea typeface="楷体_GB2312" pitchFamily="49" charset="-122"/>
              </a:rPr>
              <a:t>形成花原基</a:t>
            </a:r>
            <a:r>
              <a:rPr lang="zh-CN" altLang="en-US" sz="2400" dirty="0" smtClean="0">
                <a:effectLst>
                  <a:outerShdw blurRad="38100" dist="38100" dir="2700000" algn="tl">
                    <a:srgbClr val="000000"/>
                  </a:outerShdw>
                </a:effectLst>
                <a:latin typeface="楷体_GB2312" pitchFamily="49" charset="-122"/>
                <a:ea typeface="楷体_GB2312" pitchFamily="49" charset="-122"/>
              </a:rPr>
              <a:t>：茎顶端分生组织变为初级花序分生组织。</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187450" y="260350"/>
            <a:ext cx="6994525" cy="1238250"/>
          </a:xfrm>
        </p:spPr>
        <p:txBody>
          <a:bodyPr/>
          <a:lstStyle/>
          <a:p>
            <a:pPr algn="l" eaLnBrk="1" hangingPunct="1">
              <a:defRPr/>
            </a:pPr>
            <a:r>
              <a:rPr lang="zh-CN" altLang="en-US" sz="2800" b="1" dirty="0" smtClean="0">
                <a:solidFill>
                  <a:srgbClr val="000099"/>
                </a:solidFill>
                <a:effectLst>
                  <a:outerShdw blurRad="38100" dist="38100" dir="2700000" algn="tl">
                    <a:srgbClr val="C0C0C0"/>
                  </a:outerShdw>
                </a:effectLst>
                <a:ea typeface="黑体" pitchFamily="2" charset="-122"/>
              </a:rPr>
              <a:t>二、花器官原基的形成</a:t>
            </a:r>
          </a:p>
        </p:txBody>
      </p:sp>
      <p:sp>
        <p:nvSpPr>
          <p:cNvPr id="64515" name="Rectangle 3"/>
          <p:cNvSpPr>
            <a:spLocks noGrp="1" noChangeArrowheads="1"/>
          </p:cNvSpPr>
          <p:nvPr>
            <p:ph type="body" idx="1"/>
          </p:nvPr>
        </p:nvSpPr>
        <p:spPr>
          <a:xfrm>
            <a:off x="1476375" y="2276475"/>
            <a:ext cx="3241675" cy="3600450"/>
          </a:xfrm>
        </p:spPr>
        <p:txBody>
          <a:bodyPr/>
          <a:lstStyle/>
          <a:p>
            <a:pPr eaLnBrk="1" hangingPunct="1">
              <a:lnSpc>
                <a:spcPct val="140000"/>
              </a:lnSpc>
            </a:pPr>
            <a:r>
              <a:rPr lang="zh-CN" altLang="en-US" sz="2800" b="1" smtClean="0">
                <a:solidFill>
                  <a:srgbClr val="1C1C1C"/>
                </a:solidFill>
                <a:ea typeface="楷体_GB2312" pitchFamily="49" charset="-122"/>
              </a:rPr>
              <a:t>第</a:t>
            </a:r>
            <a:r>
              <a:rPr lang="en-US" altLang="zh-CN" sz="2800" b="1" smtClean="0">
                <a:solidFill>
                  <a:srgbClr val="1C1C1C"/>
                </a:solidFill>
                <a:ea typeface="楷体_GB2312" pitchFamily="49" charset="-122"/>
              </a:rPr>
              <a:t>1</a:t>
            </a:r>
            <a:r>
              <a:rPr lang="zh-CN" altLang="en-US" sz="2800" b="1" smtClean="0">
                <a:solidFill>
                  <a:srgbClr val="1C1C1C"/>
                </a:solidFill>
                <a:ea typeface="楷体_GB2312" pitchFamily="49" charset="-122"/>
              </a:rPr>
              <a:t>轮：萼片</a:t>
            </a:r>
          </a:p>
          <a:p>
            <a:pPr eaLnBrk="1" hangingPunct="1">
              <a:lnSpc>
                <a:spcPct val="140000"/>
              </a:lnSpc>
            </a:pPr>
            <a:r>
              <a:rPr lang="zh-CN" altLang="en-US" sz="2800" b="1" smtClean="0">
                <a:solidFill>
                  <a:srgbClr val="1C1C1C"/>
                </a:solidFill>
                <a:ea typeface="楷体_GB2312" pitchFamily="49" charset="-122"/>
              </a:rPr>
              <a:t>第</a:t>
            </a:r>
            <a:r>
              <a:rPr lang="en-US" altLang="zh-CN" sz="2800" b="1" smtClean="0">
                <a:solidFill>
                  <a:srgbClr val="1C1C1C"/>
                </a:solidFill>
                <a:ea typeface="楷体_GB2312" pitchFamily="49" charset="-122"/>
              </a:rPr>
              <a:t>2</a:t>
            </a:r>
            <a:r>
              <a:rPr lang="zh-CN" altLang="en-US" sz="2800" b="1" smtClean="0">
                <a:solidFill>
                  <a:srgbClr val="1C1C1C"/>
                </a:solidFill>
                <a:ea typeface="楷体_GB2312" pitchFamily="49" charset="-122"/>
              </a:rPr>
              <a:t>轮：花瓣</a:t>
            </a:r>
          </a:p>
          <a:p>
            <a:pPr eaLnBrk="1" hangingPunct="1">
              <a:lnSpc>
                <a:spcPct val="140000"/>
              </a:lnSpc>
            </a:pPr>
            <a:r>
              <a:rPr lang="zh-CN" altLang="en-US" sz="2800" b="1" smtClean="0">
                <a:solidFill>
                  <a:srgbClr val="1C1C1C"/>
                </a:solidFill>
                <a:ea typeface="楷体_GB2312" pitchFamily="49" charset="-122"/>
              </a:rPr>
              <a:t>第</a:t>
            </a:r>
            <a:r>
              <a:rPr lang="en-US" altLang="zh-CN" sz="2800" b="1" smtClean="0">
                <a:solidFill>
                  <a:srgbClr val="1C1C1C"/>
                </a:solidFill>
                <a:ea typeface="楷体_GB2312" pitchFamily="49" charset="-122"/>
              </a:rPr>
              <a:t>3</a:t>
            </a:r>
            <a:r>
              <a:rPr lang="zh-CN" altLang="en-US" sz="2800" b="1" smtClean="0">
                <a:solidFill>
                  <a:srgbClr val="1C1C1C"/>
                </a:solidFill>
                <a:ea typeface="楷体_GB2312" pitchFamily="49" charset="-122"/>
              </a:rPr>
              <a:t>轮：雄蕊</a:t>
            </a:r>
          </a:p>
          <a:p>
            <a:pPr eaLnBrk="1" hangingPunct="1">
              <a:lnSpc>
                <a:spcPct val="140000"/>
              </a:lnSpc>
            </a:pPr>
            <a:r>
              <a:rPr lang="zh-CN" altLang="en-US" sz="2800" b="1" smtClean="0">
                <a:solidFill>
                  <a:srgbClr val="1C1C1C"/>
                </a:solidFill>
                <a:ea typeface="楷体_GB2312" pitchFamily="49" charset="-122"/>
              </a:rPr>
              <a:t>第</a:t>
            </a:r>
            <a:r>
              <a:rPr lang="en-US" altLang="zh-CN" sz="2800" b="1" smtClean="0">
                <a:solidFill>
                  <a:srgbClr val="1C1C1C"/>
                </a:solidFill>
                <a:ea typeface="楷体_GB2312" pitchFamily="49" charset="-122"/>
              </a:rPr>
              <a:t>4</a:t>
            </a:r>
            <a:r>
              <a:rPr lang="zh-CN" altLang="en-US" sz="2800" b="1" smtClean="0">
                <a:solidFill>
                  <a:srgbClr val="1C1C1C"/>
                </a:solidFill>
                <a:ea typeface="楷体_GB2312" pitchFamily="49" charset="-122"/>
              </a:rPr>
              <a:t>轮：心皮</a:t>
            </a:r>
          </a:p>
          <a:p>
            <a:pPr eaLnBrk="1" hangingPunct="1">
              <a:lnSpc>
                <a:spcPct val="140000"/>
              </a:lnSpc>
            </a:pPr>
            <a:r>
              <a:rPr lang="zh-CN" altLang="en-US" sz="2800" b="1" smtClean="0">
                <a:solidFill>
                  <a:srgbClr val="1C1C1C"/>
                </a:solidFill>
                <a:ea typeface="楷体_GB2312" pitchFamily="49" charset="-122"/>
              </a:rPr>
              <a:t>第</a:t>
            </a:r>
            <a:r>
              <a:rPr lang="en-US" altLang="zh-CN" sz="2800" b="1" smtClean="0">
                <a:solidFill>
                  <a:srgbClr val="1C1C1C"/>
                </a:solidFill>
                <a:ea typeface="楷体_GB2312" pitchFamily="49" charset="-122"/>
              </a:rPr>
              <a:t>5</a:t>
            </a:r>
            <a:r>
              <a:rPr lang="zh-CN" altLang="en-US" sz="2800" b="1" smtClean="0">
                <a:solidFill>
                  <a:srgbClr val="1C1C1C"/>
                </a:solidFill>
                <a:ea typeface="楷体_GB2312" pitchFamily="49" charset="-122"/>
              </a:rPr>
              <a:t>轮：胚珠</a:t>
            </a:r>
          </a:p>
        </p:txBody>
      </p:sp>
      <p:pic>
        <p:nvPicPr>
          <p:cNvPr id="64516" name="Picture 4"/>
          <p:cNvPicPr>
            <a:picLocks noChangeAspect="1" noChangeArrowheads="1"/>
          </p:cNvPicPr>
          <p:nvPr/>
        </p:nvPicPr>
        <p:blipFill>
          <a:blip r:embed="rId3" cstate="print"/>
          <a:srcRect/>
          <a:stretch>
            <a:fillRect/>
          </a:stretch>
        </p:blipFill>
        <p:spPr bwMode="auto">
          <a:xfrm>
            <a:off x="4716463" y="2565400"/>
            <a:ext cx="3570287" cy="5473700"/>
          </a:xfrm>
          <a:prstGeom prst="rect">
            <a:avLst/>
          </a:prstGeom>
          <a:noFill/>
          <a:ln w="9525">
            <a:noFill/>
            <a:miter lim="800000"/>
            <a:headEnd/>
            <a:tailEnd/>
          </a:ln>
        </p:spPr>
      </p:pic>
      <p:sp>
        <p:nvSpPr>
          <p:cNvPr id="64517" name="Text Box 5"/>
          <p:cNvSpPr txBox="1">
            <a:spLocks noChangeArrowheads="1"/>
          </p:cNvSpPr>
          <p:nvPr/>
        </p:nvSpPr>
        <p:spPr bwMode="auto">
          <a:xfrm>
            <a:off x="4284663" y="5589588"/>
            <a:ext cx="4319587" cy="2843212"/>
          </a:xfrm>
          <a:prstGeom prst="rect">
            <a:avLst/>
          </a:prstGeom>
          <a:solidFill>
            <a:srgbClr val="FFFFFF"/>
          </a:solidFill>
          <a:ln w="9525">
            <a:noFill/>
            <a:miter lim="800000"/>
            <a:headEnd/>
            <a:tailEnd/>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107950" y="374650"/>
            <a:ext cx="7772400" cy="822325"/>
          </a:xfrm>
        </p:spPr>
        <p:txBody>
          <a:bodyPr/>
          <a:lstStyle/>
          <a:p>
            <a:pPr algn="ctr" eaLnBrk="1" hangingPunct="1"/>
            <a:r>
              <a:rPr lang="en-US" altLang="zh-CN" sz="3200" b="1" dirty="0" smtClean="0">
                <a:solidFill>
                  <a:schemeClr val="bg2"/>
                </a:solidFill>
              </a:rPr>
              <a:t>ABCDE</a:t>
            </a:r>
            <a:r>
              <a:rPr lang="zh-CN" altLang="en-US" sz="3200" b="1" dirty="0" smtClean="0">
                <a:solidFill>
                  <a:schemeClr val="bg2"/>
                </a:solidFill>
              </a:rPr>
              <a:t>模型</a:t>
            </a:r>
          </a:p>
        </p:txBody>
      </p:sp>
      <p:sp>
        <p:nvSpPr>
          <p:cNvPr id="66563" name="Rectangle 5"/>
          <p:cNvSpPr>
            <a:spLocks noGrp="1" noChangeArrowheads="1"/>
          </p:cNvSpPr>
          <p:nvPr>
            <p:ph type="body" idx="1"/>
          </p:nvPr>
        </p:nvSpPr>
        <p:spPr>
          <a:xfrm>
            <a:off x="611188" y="1557338"/>
            <a:ext cx="8078787" cy="4895850"/>
          </a:xfrm>
        </p:spPr>
        <p:txBody>
          <a:bodyPr/>
          <a:lstStyle/>
          <a:p>
            <a:pPr eaLnBrk="1" hangingPunct="1">
              <a:lnSpc>
                <a:spcPct val="140000"/>
              </a:lnSpc>
            </a:pPr>
            <a:r>
              <a:rPr lang="en-US" altLang="zh-CN" sz="2400" dirty="0" smtClean="0">
                <a:solidFill>
                  <a:schemeClr val="bg2"/>
                </a:solidFill>
                <a:ea typeface="楷体_GB2312" pitchFamily="49" charset="-122"/>
              </a:rPr>
              <a:t>A</a:t>
            </a:r>
            <a:r>
              <a:rPr lang="zh-CN" altLang="en-US" sz="2400" dirty="0" smtClean="0">
                <a:solidFill>
                  <a:schemeClr val="bg2"/>
                </a:solidFill>
                <a:ea typeface="楷体_GB2312" pitchFamily="49" charset="-122"/>
              </a:rPr>
              <a:t>类基因：控制第</a:t>
            </a:r>
            <a:r>
              <a:rPr lang="en-US" altLang="zh-CN" sz="2400" dirty="0" smtClean="0">
                <a:solidFill>
                  <a:schemeClr val="bg2"/>
                </a:solidFill>
                <a:ea typeface="楷体_GB2312" pitchFamily="49" charset="-122"/>
              </a:rPr>
              <a:t>1</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2</a:t>
            </a:r>
            <a:r>
              <a:rPr lang="zh-CN" altLang="en-US" sz="2400" dirty="0" smtClean="0">
                <a:solidFill>
                  <a:schemeClr val="bg2"/>
                </a:solidFill>
                <a:ea typeface="楷体_GB2312" pitchFamily="49" charset="-122"/>
              </a:rPr>
              <a:t>轮（萼片和花瓣）的发育</a:t>
            </a:r>
          </a:p>
          <a:p>
            <a:pPr eaLnBrk="1" hangingPunct="1">
              <a:lnSpc>
                <a:spcPct val="140000"/>
              </a:lnSpc>
            </a:pPr>
            <a:r>
              <a:rPr lang="en-US" altLang="zh-CN" sz="2400" dirty="0" smtClean="0">
                <a:solidFill>
                  <a:schemeClr val="bg2"/>
                </a:solidFill>
                <a:ea typeface="楷体_GB2312" pitchFamily="49" charset="-122"/>
              </a:rPr>
              <a:t>B</a:t>
            </a:r>
            <a:r>
              <a:rPr lang="zh-CN" altLang="en-US" sz="2400" dirty="0" smtClean="0">
                <a:solidFill>
                  <a:schemeClr val="bg2"/>
                </a:solidFill>
                <a:ea typeface="楷体_GB2312" pitchFamily="49" charset="-122"/>
              </a:rPr>
              <a:t>类基因：控制第</a:t>
            </a:r>
            <a:r>
              <a:rPr lang="en-US" altLang="zh-CN" sz="2400" dirty="0" smtClean="0">
                <a:solidFill>
                  <a:schemeClr val="bg2"/>
                </a:solidFill>
                <a:ea typeface="楷体_GB2312" pitchFamily="49" charset="-122"/>
              </a:rPr>
              <a:t>2</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3</a:t>
            </a:r>
            <a:r>
              <a:rPr lang="zh-CN" altLang="en-US" sz="2400" dirty="0" smtClean="0">
                <a:solidFill>
                  <a:schemeClr val="bg2"/>
                </a:solidFill>
                <a:ea typeface="楷体_GB2312" pitchFamily="49" charset="-122"/>
              </a:rPr>
              <a:t>轮（花瓣和雄蕊）的发育</a:t>
            </a:r>
          </a:p>
          <a:p>
            <a:pPr eaLnBrk="1" hangingPunct="1">
              <a:lnSpc>
                <a:spcPct val="140000"/>
              </a:lnSpc>
            </a:pPr>
            <a:r>
              <a:rPr lang="en-US" altLang="zh-CN" sz="2400" dirty="0" smtClean="0">
                <a:solidFill>
                  <a:schemeClr val="bg2"/>
                </a:solidFill>
                <a:ea typeface="楷体_GB2312" pitchFamily="49" charset="-122"/>
              </a:rPr>
              <a:t>C</a:t>
            </a:r>
            <a:r>
              <a:rPr lang="zh-CN" altLang="en-US" sz="2400" dirty="0" smtClean="0">
                <a:solidFill>
                  <a:schemeClr val="bg2"/>
                </a:solidFill>
                <a:ea typeface="楷体_GB2312" pitchFamily="49" charset="-122"/>
              </a:rPr>
              <a:t>类基因：控制第</a:t>
            </a:r>
            <a:r>
              <a:rPr lang="en-US" altLang="zh-CN" sz="2400" dirty="0" smtClean="0">
                <a:solidFill>
                  <a:schemeClr val="bg2"/>
                </a:solidFill>
                <a:ea typeface="楷体_GB2312" pitchFamily="49" charset="-122"/>
              </a:rPr>
              <a:t>3</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4</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5</a:t>
            </a:r>
            <a:r>
              <a:rPr lang="zh-CN" altLang="en-US" sz="2400" dirty="0" smtClean="0">
                <a:solidFill>
                  <a:schemeClr val="bg2"/>
                </a:solidFill>
                <a:ea typeface="楷体_GB2312" pitchFamily="49" charset="-122"/>
              </a:rPr>
              <a:t>轮的发育（雄蕊、雌蕊、胚珠）的发育</a:t>
            </a:r>
          </a:p>
          <a:p>
            <a:pPr eaLnBrk="1" hangingPunct="1">
              <a:lnSpc>
                <a:spcPct val="140000"/>
              </a:lnSpc>
            </a:pPr>
            <a:r>
              <a:rPr lang="en-US" altLang="zh-CN" sz="2400" dirty="0" smtClean="0">
                <a:solidFill>
                  <a:schemeClr val="bg2"/>
                </a:solidFill>
                <a:ea typeface="楷体_GB2312" pitchFamily="49" charset="-122"/>
              </a:rPr>
              <a:t>D</a:t>
            </a:r>
            <a:r>
              <a:rPr lang="zh-CN" altLang="en-US" sz="2400" dirty="0" smtClean="0">
                <a:solidFill>
                  <a:schemeClr val="bg2"/>
                </a:solidFill>
                <a:ea typeface="楷体_GB2312" pitchFamily="49" charset="-122"/>
              </a:rPr>
              <a:t>类基因：控制第</a:t>
            </a:r>
            <a:r>
              <a:rPr lang="en-US" altLang="zh-CN" sz="2400" dirty="0" smtClean="0">
                <a:solidFill>
                  <a:schemeClr val="bg2"/>
                </a:solidFill>
                <a:ea typeface="楷体_GB2312" pitchFamily="49" charset="-122"/>
              </a:rPr>
              <a:t>5</a:t>
            </a:r>
            <a:r>
              <a:rPr lang="zh-CN" altLang="en-US" sz="2400" dirty="0" smtClean="0">
                <a:solidFill>
                  <a:schemeClr val="bg2"/>
                </a:solidFill>
                <a:ea typeface="楷体_GB2312" pitchFamily="49" charset="-122"/>
              </a:rPr>
              <a:t>轮（胚珠）的发育</a:t>
            </a:r>
          </a:p>
          <a:p>
            <a:pPr eaLnBrk="1" hangingPunct="1">
              <a:lnSpc>
                <a:spcPct val="140000"/>
              </a:lnSpc>
            </a:pPr>
            <a:r>
              <a:rPr lang="en-US" altLang="zh-CN" sz="2400" dirty="0" smtClean="0">
                <a:solidFill>
                  <a:schemeClr val="bg2"/>
                </a:solidFill>
                <a:ea typeface="楷体_GB2312" pitchFamily="49" charset="-122"/>
              </a:rPr>
              <a:t>E</a:t>
            </a:r>
            <a:r>
              <a:rPr lang="zh-CN" altLang="en-US" sz="2400" dirty="0" smtClean="0">
                <a:solidFill>
                  <a:schemeClr val="bg2"/>
                </a:solidFill>
                <a:ea typeface="楷体_GB2312" pitchFamily="49" charset="-122"/>
              </a:rPr>
              <a:t>类基因：控制</a:t>
            </a:r>
            <a:r>
              <a:rPr lang="en-US" altLang="zh-CN" sz="2400" dirty="0" smtClean="0">
                <a:solidFill>
                  <a:schemeClr val="bg2"/>
                </a:solidFill>
                <a:ea typeface="楷体_GB2312" pitchFamily="49" charset="-122"/>
              </a:rPr>
              <a:t>2</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3</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4</a:t>
            </a:r>
            <a:r>
              <a:rPr lang="zh-CN" altLang="en-US" sz="2400" dirty="0" smtClean="0">
                <a:solidFill>
                  <a:schemeClr val="bg2"/>
                </a:solidFill>
                <a:ea typeface="楷体_GB2312" pitchFamily="49" charset="-122"/>
              </a:rPr>
              <a:t>、</a:t>
            </a:r>
            <a:r>
              <a:rPr lang="en-US" altLang="zh-CN" sz="2400" dirty="0" smtClean="0">
                <a:solidFill>
                  <a:schemeClr val="bg2"/>
                </a:solidFill>
                <a:ea typeface="楷体_GB2312" pitchFamily="49" charset="-122"/>
              </a:rPr>
              <a:t>5</a:t>
            </a:r>
            <a:r>
              <a:rPr lang="zh-CN" altLang="en-US" sz="2400" dirty="0" smtClean="0">
                <a:solidFill>
                  <a:schemeClr val="bg2"/>
                </a:solidFill>
                <a:ea typeface="楷体_GB2312" pitchFamily="49" charset="-122"/>
              </a:rPr>
              <a:t>轮发育</a:t>
            </a:r>
          </a:p>
          <a:p>
            <a:pPr eaLnBrk="1" hangingPunct="1">
              <a:lnSpc>
                <a:spcPct val="140000"/>
              </a:lnSpc>
              <a:buNone/>
            </a:pPr>
            <a:r>
              <a:rPr lang="en-US" altLang="zh-CN" sz="2400" dirty="0" smtClean="0">
                <a:solidFill>
                  <a:schemeClr val="bg2"/>
                </a:solidFill>
                <a:ea typeface="楷体_GB2312" pitchFamily="49" charset="-122"/>
              </a:rPr>
              <a:t>          </a:t>
            </a:r>
            <a:r>
              <a:rPr lang="zh-CN" altLang="en-US" sz="2400" b="1" dirty="0" smtClean="0">
                <a:solidFill>
                  <a:srgbClr val="FF0000"/>
                </a:solidFill>
                <a:effectLst>
                  <a:outerShdw blurRad="38100" dist="38100" dir="2700000" algn="tl">
                    <a:srgbClr val="000000">
                      <a:alpha val="43137"/>
                    </a:srgbClr>
                  </a:outerShdw>
                </a:effectLst>
                <a:ea typeface="楷体_GB2312" pitchFamily="49" charset="-122"/>
              </a:rPr>
              <a:t>这些基因多为转录因子基因，主要控制与花器官形成有关的基因表达，调控顶端分生组织向花器官转化。</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67586" name="Picture 6" descr="0"/>
          <p:cNvPicPr>
            <a:picLocks noChangeAspect="1" noChangeArrowheads="1"/>
          </p:cNvPicPr>
          <p:nvPr/>
        </p:nvPicPr>
        <p:blipFill>
          <a:blip r:embed="rId2" cstate="print"/>
          <a:srcRect/>
          <a:stretch>
            <a:fillRect/>
          </a:stretch>
        </p:blipFill>
        <p:spPr bwMode="auto">
          <a:xfrm>
            <a:off x="1908175" y="188913"/>
            <a:ext cx="5400675"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475656" y="836712"/>
            <a:ext cx="4933230" cy="839688"/>
          </a:xfrm>
        </p:spPr>
        <p:txBody>
          <a:bodyPr/>
          <a:lstStyle/>
          <a:p>
            <a:pPr eaLnBrk="1" hangingPunct="1">
              <a:defRPr/>
            </a:pPr>
            <a:r>
              <a:rPr lang="zh-CN" altLang="en-US" sz="3200" b="1" dirty="0" smtClean="0">
                <a:effectLst>
                  <a:outerShdw blurRad="38100" dist="38100" dir="2700000" algn="tl">
                    <a:srgbClr val="C0C0C0"/>
                  </a:outerShdw>
                </a:effectLst>
                <a:ea typeface="楷体_GB2312" pitchFamily="49" charset="-122"/>
              </a:rPr>
              <a:t>成花诱导的多条途径</a:t>
            </a:r>
          </a:p>
        </p:txBody>
      </p:sp>
      <p:sp>
        <p:nvSpPr>
          <p:cNvPr id="134147" name="Rectangle 3"/>
          <p:cNvSpPr>
            <a:spLocks noGrp="1" noChangeArrowheads="1"/>
          </p:cNvSpPr>
          <p:nvPr>
            <p:ph type="body" idx="1"/>
          </p:nvPr>
        </p:nvSpPr>
        <p:spPr>
          <a:xfrm>
            <a:off x="468313" y="2133600"/>
            <a:ext cx="8351837" cy="4114800"/>
          </a:xfrm>
        </p:spPr>
        <p:txBody>
          <a:bodyPr/>
          <a:lstStyle/>
          <a:p>
            <a:pPr eaLnBrk="1" hangingPunct="1">
              <a:lnSpc>
                <a:spcPct val="150000"/>
              </a:lnSpc>
              <a:defRPr/>
            </a:pPr>
            <a:r>
              <a:rPr lang="zh-CN" altLang="en-US" sz="2800" b="1" smtClean="0">
                <a:effectLst>
                  <a:outerShdw blurRad="38100" dist="38100" dir="2700000" algn="tl">
                    <a:srgbClr val="C0C0C0"/>
                  </a:outerShdw>
                </a:effectLst>
                <a:latin typeface="楷体_GB2312" pitchFamily="49" charset="-122"/>
                <a:ea typeface="楷体_GB2312" pitchFamily="49" charset="-122"/>
              </a:rPr>
              <a:t>光周期途径</a:t>
            </a:r>
            <a:r>
              <a:rPr lang="zh-CN" altLang="en-US" sz="2800" smtClean="0">
                <a:effectLst>
                  <a:outerShdw blurRad="38100" dist="38100" dir="2700000" algn="tl">
                    <a:srgbClr val="C0C0C0"/>
                  </a:outerShdw>
                </a:effectLst>
                <a:latin typeface="楷体_GB2312" pitchFamily="49" charset="-122"/>
                <a:ea typeface="楷体_GB2312" pitchFamily="49" charset="-122"/>
              </a:rPr>
              <a:t>：</a:t>
            </a:r>
            <a:r>
              <a:rPr lang="zh-CN" altLang="en-US" sz="2400" smtClean="0">
                <a:effectLst>
                  <a:outerShdw blurRad="38100" dist="38100" dir="2700000" algn="tl">
                    <a:srgbClr val="C0C0C0"/>
                  </a:outerShdw>
                </a:effectLst>
                <a:latin typeface="楷体_GB2312" pitchFamily="49" charset="-122"/>
                <a:ea typeface="楷体_GB2312" pitchFamily="49" charset="-122"/>
              </a:rPr>
              <a:t>光敏色素和隐花色素参与，通过生理钟基因诱导开花素合成。</a:t>
            </a:r>
          </a:p>
          <a:p>
            <a:pPr eaLnBrk="1" hangingPunct="1">
              <a:lnSpc>
                <a:spcPct val="150000"/>
              </a:lnSpc>
              <a:defRPr/>
            </a:pPr>
            <a:r>
              <a:rPr lang="zh-CN" altLang="en-US" sz="2800" b="1" smtClean="0">
                <a:effectLst>
                  <a:outerShdw blurRad="38100" dist="38100" dir="2700000" algn="tl">
                    <a:srgbClr val="C0C0C0"/>
                  </a:outerShdw>
                </a:effectLst>
                <a:latin typeface="楷体_GB2312" pitchFamily="49" charset="-122"/>
                <a:ea typeface="楷体_GB2312" pitchFamily="49" charset="-122"/>
              </a:rPr>
              <a:t>自主</a:t>
            </a:r>
            <a:r>
              <a:rPr lang="en-US" altLang="zh-CN" sz="2800" b="1" smtClean="0">
                <a:effectLst>
                  <a:outerShdw blurRad="38100" dist="38100" dir="2700000" algn="tl">
                    <a:srgbClr val="C0C0C0"/>
                  </a:outerShdw>
                </a:effectLst>
                <a:latin typeface="楷体_GB2312" pitchFamily="49" charset="-122"/>
                <a:ea typeface="楷体_GB2312" pitchFamily="49" charset="-122"/>
              </a:rPr>
              <a:t>/</a:t>
            </a:r>
            <a:r>
              <a:rPr lang="zh-CN" altLang="en-US" sz="2800" b="1" smtClean="0">
                <a:effectLst>
                  <a:outerShdw blurRad="38100" dist="38100" dir="2700000" algn="tl">
                    <a:srgbClr val="C0C0C0"/>
                  </a:outerShdw>
                </a:effectLst>
                <a:latin typeface="楷体_GB2312" pitchFamily="49" charset="-122"/>
                <a:ea typeface="楷体_GB2312" pitchFamily="49" charset="-122"/>
              </a:rPr>
              <a:t>春化途径</a:t>
            </a:r>
            <a:r>
              <a:rPr lang="zh-CN" altLang="en-US" sz="2800" smtClean="0">
                <a:effectLst>
                  <a:outerShdw blurRad="38100" dist="38100" dir="2700000" algn="tl">
                    <a:srgbClr val="C0C0C0"/>
                  </a:outerShdw>
                </a:effectLst>
                <a:latin typeface="楷体_GB2312" pitchFamily="49" charset="-122"/>
                <a:ea typeface="楷体_GB2312" pitchFamily="49" charset="-122"/>
              </a:rPr>
              <a:t>：</a:t>
            </a:r>
            <a:r>
              <a:rPr lang="zh-CN" altLang="en-US" sz="2400" smtClean="0">
                <a:effectLst>
                  <a:outerShdw blurRad="38100" dist="38100" dir="2700000" algn="tl">
                    <a:srgbClr val="C0C0C0"/>
                  </a:outerShdw>
                </a:effectLst>
                <a:latin typeface="楷体_GB2312" pitchFamily="49" charset="-122"/>
                <a:ea typeface="楷体_GB2312" pitchFamily="49" charset="-122"/>
              </a:rPr>
              <a:t>通过幼年期生长和低温刺激解除植物体内对开花起阻抑作用的基因。</a:t>
            </a:r>
          </a:p>
          <a:p>
            <a:pPr eaLnBrk="1" hangingPunct="1">
              <a:lnSpc>
                <a:spcPct val="150000"/>
              </a:lnSpc>
              <a:defRPr/>
            </a:pPr>
            <a:r>
              <a:rPr lang="zh-CN" altLang="en-US" sz="2800" b="1" smtClean="0">
                <a:effectLst>
                  <a:outerShdw blurRad="38100" dist="38100" dir="2700000" algn="tl">
                    <a:srgbClr val="C0C0C0"/>
                  </a:outerShdw>
                </a:effectLst>
                <a:latin typeface="楷体_GB2312" pitchFamily="49" charset="-122"/>
                <a:ea typeface="楷体_GB2312" pitchFamily="49" charset="-122"/>
              </a:rPr>
              <a:t>糖类途径</a:t>
            </a:r>
            <a:r>
              <a:rPr lang="zh-CN" altLang="en-US" sz="2800" smtClean="0">
                <a:effectLst>
                  <a:outerShdw blurRad="38100" dist="38100" dir="2700000" algn="tl">
                    <a:srgbClr val="C0C0C0"/>
                  </a:outerShdw>
                </a:effectLst>
                <a:latin typeface="楷体_GB2312" pitchFamily="49" charset="-122"/>
                <a:ea typeface="楷体_GB2312" pitchFamily="49" charset="-122"/>
              </a:rPr>
              <a:t>：</a:t>
            </a:r>
            <a:r>
              <a:rPr lang="zh-CN" altLang="en-US" sz="2400" smtClean="0">
                <a:effectLst>
                  <a:outerShdw blurRad="38100" dist="38100" dir="2700000" algn="tl">
                    <a:srgbClr val="C0C0C0"/>
                  </a:outerShdw>
                </a:effectLst>
                <a:latin typeface="楷体_GB2312" pitchFamily="49" charset="-122"/>
                <a:ea typeface="楷体_GB2312" pitchFamily="49" charset="-122"/>
              </a:rPr>
              <a:t>由蔗糖促进开花相关基因表达</a:t>
            </a:r>
            <a:r>
              <a:rPr lang="zh-CN" altLang="en-US" sz="2000" b="1" smtClean="0">
                <a:solidFill>
                  <a:srgbClr val="FF0066"/>
                </a:solidFill>
                <a:effectLst>
                  <a:outerShdw blurRad="38100" dist="38100" dir="2700000" algn="tl">
                    <a:srgbClr val="C0C0C0"/>
                  </a:outerShdw>
                </a:effectLst>
                <a:latin typeface="楷体_GB2312" pitchFamily="49" charset="-122"/>
                <a:ea typeface="楷体_GB2312" pitchFamily="49" charset="-122"/>
              </a:rPr>
              <a:t>（碳氮比）</a:t>
            </a:r>
            <a:r>
              <a:rPr lang="zh-CN" altLang="en-US" sz="2400" smtClean="0">
                <a:effectLst>
                  <a:outerShdw blurRad="38100" dist="38100" dir="2700000" algn="tl">
                    <a:srgbClr val="C0C0C0"/>
                  </a:outerShdw>
                </a:effectLst>
                <a:latin typeface="楷体_GB2312" pitchFamily="49" charset="-122"/>
                <a:ea typeface="楷体_GB2312" pitchFamily="49" charset="-122"/>
              </a:rPr>
              <a:t>。</a:t>
            </a:r>
          </a:p>
          <a:p>
            <a:pPr eaLnBrk="1" hangingPunct="1">
              <a:lnSpc>
                <a:spcPct val="150000"/>
              </a:lnSpc>
              <a:defRPr/>
            </a:pPr>
            <a:r>
              <a:rPr lang="zh-CN" altLang="en-US" sz="2800" b="1" smtClean="0">
                <a:effectLst>
                  <a:outerShdw blurRad="38100" dist="38100" dir="2700000" algn="tl">
                    <a:srgbClr val="C0C0C0"/>
                  </a:outerShdw>
                </a:effectLst>
                <a:latin typeface="楷体_GB2312" pitchFamily="49" charset="-122"/>
                <a:ea typeface="楷体_GB2312" pitchFamily="49" charset="-122"/>
              </a:rPr>
              <a:t>赤霉素途径</a:t>
            </a:r>
            <a:r>
              <a:rPr lang="zh-CN" altLang="en-US" sz="2800" smtClean="0">
                <a:effectLst>
                  <a:outerShdw blurRad="38100" dist="38100" dir="2700000" algn="tl">
                    <a:srgbClr val="C0C0C0"/>
                  </a:outerShdw>
                </a:effectLst>
                <a:latin typeface="楷体_GB2312" pitchFamily="49" charset="-122"/>
                <a:ea typeface="楷体_GB2312" pitchFamily="49" charset="-122"/>
              </a:rPr>
              <a:t>：</a:t>
            </a:r>
            <a:r>
              <a:rPr lang="zh-CN" altLang="en-US" sz="2400" smtClean="0">
                <a:effectLst>
                  <a:outerShdw blurRad="38100" dist="38100" dir="2700000" algn="tl">
                    <a:srgbClr val="C0C0C0"/>
                  </a:outerShdw>
                </a:effectLst>
                <a:latin typeface="楷体_GB2312" pitchFamily="49" charset="-122"/>
                <a:ea typeface="楷体_GB2312" pitchFamily="49" charset="-122"/>
              </a:rPr>
              <a:t>赤霉素合成以诱导相关开花基因表达。</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4" descr="未标题-1"/>
          <p:cNvPicPr>
            <a:picLocks noChangeAspect="1" noChangeArrowheads="1"/>
          </p:cNvPicPr>
          <p:nvPr/>
        </p:nvPicPr>
        <p:blipFill>
          <a:blip r:embed="rId2" cstate="print"/>
          <a:srcRect/>
          <a:stretch>
            <a:fillRect/>
          </a:stretch>
        </p:blipFill>
        <p:spPr bwMode="auto">
          <a:xfrm>
            <a:off x="288925" y="247650"/>
            <a:ext cx="8459788" cy="6494463"/>
          </a:xfrm>
          <a:prstGeom prst="rect">
            <a:avLst/>
          </a:prstGeom>
          <a:noFill/>
          <a:ln w="9525">
            <a:noFill/>
            <a:miter lim="800000"/>
            <a:headEnd/>
            <a:tailEnd/>
          </a:ln>
        </p:spPr>
      </p:pic>
      <p:sp>
        <p:nvSpPr>
          <p:cNvPr id="69635" name="Text Box 5"/>
          <p:cNvSpPr txBox="1">
            <a:spLocks noChangeArrowheads="1"/>
          </p:cNvSpPr>
          <p:nvPr/>
        </p:nvSpPr>
        <p:spPr bwMode="auto">
          <a:xfrm>
            <a:off x="8388350" y="0"/>
            <a:ext cx="755650" cy="6557963"/>
          </a:xfrm>
          <a:prstGeom prst="rect">
            <a:avLst/>
          </a:prstGeom>
          <a:solidFill>
            <a:srgbClr val="FFFFFF"/>
          </a:solidFill>
          <a:ln w="9525">
            <a:noFill/>
            <a:miter lim="800000"/>
            <a:headEnd/>
            <a:tailEnd/>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786454"/>
            <a:ext cx="8229600" cy="781048"/>
          </a:xfrm>
        </p:spPr>
        <p:txBody>
          <a:bodyPr>
            <a:normAutofit/>
          </a:bodyPr>
          <a:lstStyle/>
          <a:p>
            <a:pPr algn="ctr"/>
            <a:r>
              <a:rPr lang="zh-CN" altLang="en-US" sz="2800" b="1" dirty="0" smtClean="0">
                <a:solidFill>
                  <a:srgbClr val="002060"/>
                </a:solidFill>
                <a:latin typeface="楷体_GB2312" pitchFamily="49" charset="-122"/>
                <a:ea typeface="楷体_GB2312" pitchFamily="49" charset="-122"/>
              </a:rPr>
              <a:t>顶端分生组织中参与花发端的基因</a:t>
            </a:r>
            <a:endParaRPr lang="zh-CN" altLang="en-US" sz="2800" b="1" dirty="0">
              <a:solidFill>
                <a:srgbClr val="002060"/>
              </a:solidFill>
              <a:latin typeface="楷体_GB2312" pitchFamily="49" charset="-122"/>
              <a:ea typeface="楷体_GB2312" pitchFamily="49" charset="-122"/>
            </a:endParaRPr>
          </a:p>
        </p:txBody>
      </p:sp>
      <p:pic>
        <p:nvPicPr>
          <p:cNvPr id="4" name="内容占位符 3" descr="029.jpg"/>
          <p:cNvPicPr>
            <a:picLocks noGrp="1" noChangeAspect="1"/>
          </p:cNvPicPr>
          <p:nvPr>
            <p:ph idx="1"/>
          </p:nvPr>
        </p:nvPicPr>
        <p:blipFill>
          <a:blip r:embed="rId2"/>
          <a:stretch>
            <a:fillRect/>
          </a:stretch>
        </p:blipFill>
        <p:spPr>
          <a:xfrm>
            <a:off x="1714480" y="214290"/>
            <a:ext cx="5720755" cy="550072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027.jpg"/>
          <p:cNvPicPr>
            <a:picLocks noChangeAspect="1"/>
          </p:cNvPicPr>
          <p:nvPr/>
        </p:nvPicPr>
        <p:blipFill>
          <a:blip r:embed="rId2" cstate="print"/>
          <a:stretch>
            <a:fillRect/>
          </a:stretch>
        </p:blipFill>
        <p:spPr>
          <a:xfrm>
            <a:off x="2143108" y="71414"/>
            <a:ext cx="4429156" cy="66923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99592" y="332656"/>
            <a:ext cx="6768752" cy="1440160"/>
          </a:xfrm>
        </p:spPr>
        <p:txBody>
          <a:bodyPr>
            <a:normAutofit/>
          </a:bodyPr>
          <a:lstStyle/>
          <a:p>
            <a:pPr eaLnBrk="1" hangingPunct="1">
              <a:lnSpc>
                <a:spcPct val="150000"/>
              </a:lnSpc>
              <a:defRPr/>
            </a:pPr>
            <a:r>
              <a:rPr lang="zh-CN" altLang="en-US" sz="3600" b="1" dirty="0" smtClean="0">
                <a:solidFill>
                  <a:srgbClr val="002060"/>
                </a:solidFill>
                <a:effectLst>
                  <a:outerShdw blurRad="38100" dist="38100" dir="2700000" algn="tl">
                    <a:srgbClr val="C0C0C0"/>
                  </a:outerShdw>
                </a:effectLst>
                <a:latin typeface="楷体_GB2312" pitchFamily="49" charset="-122"/>
                <a:ea typeface="楷体_GB2312" pitchFamily="49" charset="-122"/>
              </a:rPr>
              <a:t> 一、</a:t>
            </a:r>
            <a:r>
              <a:rPr lang="zh-CN" altLang="en-US" sz="3600" b="1" dirty="0" smtClean="0">
                <a:solidFill>
                  <a:srgbClr val="002060"/>
                </a:solidFill>
                <a:effectLst>
                  <a:outerShdw blurRad="38100" dist="38100" dir="2700000" algn="tl">
                    <a:srgbClr val="C0C0C0"/>
                  </a:outerShdw>
                </a:effectLst>
                <a:latin typeface="楷体_GB2312" pitchFamily="49" charset="-122"/>
                <a:ea typeface="楷体_GB2312" pitchFamily="49" charset="-122"/>
              </a:rPr>
              <a:t>春化作用</a:t>
            </a:r>
            <a:endParaRPr lang="zh-CN" altLang="en-US" sz="2700" b="1" dirty="0" smtClean="0">
              <a:solidFill>
                <a:srgbClr val="002060"/>
              </a:solidFill>
            </a:endParaRPr>
          </a:p>
        </p:txBody>
      </p:sp>
      <p:sp>
        <p:nvSpPr>
          <p:cNvPr id="62467" name="Rectangle 3"/>
          <p:cNvSpPr>
            <a:spLocks noGrp="1" noChangeArrowheads="1"/>
          </p:cNvSpPr>
          <p:nvPr>
            <p:ph idx="1"/>
          </p:nvPr>
        </p:nvSpPr>
        <p:spPr>
          <a:xfrm>
            <a:off x="1259632" y="1916832"/>
            <a:ext cx="7344816" cy="4408239"/>
          </a:xfrm>
        </p:spPr>
        <p:txBody>
          <a:bodyPr/>
          <a:lstStyle/>
          <a:p>
            <a:pPr eaLnBrk="1" hangingPunct="1">
              <a:lnSpc>
                <a:spcPct val="130000"/>
              </a:lnSpc>
              <a:buClr>
                <a:srgbClr val="C00000"/>
              </a:buClr>
              <a:buSzPct val="81000"/>
              <a:defRPr/>
            </a:pPr>
            <a:r>
              <a:rPr lang="zh-CN" altLang="en-US" sz="2400" b="1" dirty="0" smtClean="0">
                <a:solidFill>
                  <a:srgbClr val="FF0066"/>
                </a:solidFill>
                <a:effectLst>
                  <a:outerShdw blurRad="38100" dist="38100" dir="2700000" algn="tl">
                    <a:srgbClr val="C0C0C0"/>
                  </a:outerShdw>
                </a:effectLst>
                <a:latin typeface="Times New Roman" pitchFamily="18" charset="0"/>
                <a:ea typeface="楷体_GB2312" pitchFamily="49" charset="-122"/>
              </a:rPr>
              <a:t>春化作用</a:t>
            </a:r>
            <a:r>
              <a:rPr lang="zh-CN" altLang="en-US" sz="2400" dirty="0" smtClean="0">
                <a:solidFill>
                  <a:srgbClr val="FF0066"/>
                </a:solidFill>
                <a:effectLst>
                  <a:outerShdw blurRad="38100" dist="38100" dir="2700000" algn="tl">
                    <a:srgbClr val="C0C0C0"/>
                  </a:outerShdw>
                </a:effectLst>
                <a:latin typeface="Times New Roman" pitchFamily="18" charset="0"/>
                <a:ea typeface="楷体_GB2312" pitchFamily="49" charset="-122"/>
              </a:rPr>
              <a:t>：</a:t>
            </a:r>
            <a:r>
              <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低温促使植物开花的作用。</a:t>
            </a:r>
          </a:p>
          <a:p>
            <a:pPr eaLnBrk="1" hangingPunct="1">
              <a:lnSpc>
                <a:spcPct val="130000"/>
              </a:lnSpc>
              <a:buClr>
                <a:srgbClr val="C00000"/>
              </a:buClr>
              <a:buSzPct val="81000"/>
              <a:defRPr/>
            </a:pPr>
            <a:r>
              <a:rPr lang="zh-CN" altLang="en-US" sz="2400" b="1" dirty="0" smtClean="0">
                <a:solidFill>
                  <a:srgbClr val="FF0066"/>
                </a:solidFill>
                <a:effectLst>
                  <a:outerShdw blurRad="38100" dist="38100" dir="2700000" algn="tl">
                    <a:srgbClr val="C0C0C0"/>
                  </a:outerShdw>
                </a:effectLst>
                <a:latin typeface="Times New Roman" pitchFamily="18" charset="0"/>
                <a:ea typeface="楷体_GB2312" pitchFamily="49" charset="-122"/>
              </a:rPr>
              <a:t>植物类型：</a:t>
            </a:r>
            <a:r>
              <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两年生植物和一年生冬性植物。</a:t>
            </a:r>
          </a:p>
          <a:p>
            <a:pPr eaLnBrk="1" hangingPunct="1">
              <a:lnSpc>
                <a:spcPct val="130000"/>
              </a:lnSpc>
              <a:buClr>
                <a:srgbClr val="C00000"/>
              </a:buClr>
              <a:buSzPct val="81000"/>
              <a:defRPr/>
            </a:pPr>
            <a:r>
              <a:rPr lang="zh-CN" altLang="en-US" sz="2400" b="1" dirty="0" smtClean="0">
                <a:solidFill>
                  <a:srgbClr val="FF0066"/>
                </a:solidFill>
                <a:effectLst>
                  <a:outerShdw blurRad="38100" dist="38100" dir="2700000" algn="tl">
                    <a:srgbClr val="C0C0C0"/>
                  </a:outerShdw>
                </a:effectLst>
                <a:latin typeface="Times New Roman" pitchFamily="18" charset="0"/>
                <a:ea typeface="楷体_GB2312" pitchFamily="49" charset="-122"/>
              </a:rPr>
              <a:t>春化所需温度及时间</a:t>
            </a:r>
            <a:r>
              <a:rPr lang="zh-CN" altLang="en-US" sz="2400" b="1" dirty="0" smtClean="0">
                <a:solidFill>
                  <a:srgbClr val="FF0066"/>
                </a:solidFill>
                <a:effectLst>
                  <a:outerShdw blurRad="38100" dist="38100" dir="2700000" algn="tl">
                    <a:srgbClr val="C0C0C0"/>
                  </a:outerShdw>
                </a:effectLst>
                <a:latin typeface="Times New Roman" pitchFamily="18" charset="0"/>
                <a:ea typeface="楷体_GB2312" pitchFamily="49" charset="-122"/>
              </a:rPr>
              <a:t>：</a:t>
            </a:r>
            <a:r>
              <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小麦</a:t>
            </a:r>
          </a:p>
          <a:p>
            <a:pPr eaLnBrk="1" hangingPunct="1">
              <a:lnSpc>
                <a:spcPct val="130000"/>
              </a:lnSpc>
              <a:buClr>
                <a:srgbClr val="C00000"/>
              </a:buClr>
              <a:buSzPct val="81000"/>
              <a:buFont typeface="Wingdings" pitchFamily="2" charset="2"/>
              <a:buNone/>
              <a:defRPr/>
            </a:pP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               冬   性：</a:t>
            </a:r>
            <a:r>
              <a:rPr lang="en-US" altLang="zh-CN"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0-3℃    40-45</a:t>
            </a: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天；     半冬性：</a:t>
            </a:r>
            <a:r>
              <a:rPr lang="en-US" altLang="zh-CN"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3-6℃  10-15</a:t>
            </a: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天</a:t>
            </a:r>
          </a:p>
          <a:p>
            <a:pPr eaLnBrk="1" hangingPunct="1">
              <a:lnSpc>
                <a:spcPct val="130000"/>
              </a:lnSpc>
              <a:buClr>
                <a:srgbClr val="C00000"/>
              </a:buClr>
              <a:buSzPct val="81000"/>
              <a:buFont typeface="Wingdings" pitchFamily="2" charset="2"/>
              <a:buNone/>
              <a:defRPr/>
            </a:pP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               </a:t>
            </a: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春   性：</a:t>
            </a:r>
            <a:r>
              <a:rPr lang="en-US" altLang="zh-CN"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8-15℃    5-8</a:t>
            </a:r>
            <a:r>
              <a:rPr lang="zh-CN" altLang="en-US" sz="1800" dirty="0" smtClean="0">
                <a:solidFill>
                  <a:schemeClr val="bg2">
                    <a:lumMod val="50000"/>
                  </a:schemeClr>
                </a:solidFill>
                <a:effectLst>
                  <a:outerShdw blurRad="38100" dist="38100" dir="2700000" algn="tl">
                    <a:srgbClr val="C0C0C0"/>
                  </a:outerShdw>
                </a:effectLst>
                <a:latin typeface="Times New Roman" pitchFamily="18" charset="0"/>
                <a:ea typeface="楷体_GB2312" pitchFamily="49" charset="-122"/>
              </a:rPr>
              <a:t>天   </a:t>
            </a:r>
            <a:r>
              <a:rPr lang="zh-CN" altLang="en-US" sz="1800" dirty="0" smtClean="0">
                <a:solidFill>
                  <a:srgbClr val="FF0066"/>
                </a:solidFill>
                <a:effectLst>
                  <a:outerShdw blurRad="38100" dist="38100" dir="2700000" algn="tl">
                    <a:srgbClr val="C0C0C0"/>
                  </a:outerShdw>
                </a:effectLst>
                <a:latin typeface="Times New Roman" pitchFamily="18" charset="0"/>
                <a:ea typeface="楷体_GB2312" pitchFamily="49" charset="-122"/>
              </a:rPr>
              <a:t>     </a:t>
            </a:r>
            <a:endParaRPr lang="zh-CN" altLang="en-US" sz="1800" b="1" dirty="0" smtClean="0">
              <a:solidFill>
                <a:srgbClr val="FF0066"/>
              </a:solidFill>
              <a:effectLst>
                <a:outerShdw blurRad="38100" dist="38100" dir="2700000" algn="tl">
                  <a:srgbClr val="C0C0C0"/>
                </a:outerShdw>
              </a:effectLst>
              <a:latin typeface="Times New Roman" pitchFamily="18" charset="0"/>
              <a:ea typeface="楷体_GB2312" pitchFamily="49" charset="-122"/>
            </a:endParaRPr>
          </a:p>
          <a:p>
            <a:pPr eaLnBrk="1" hangingPunct="1">
              <a:lnSpc>
                <a:spcPct val="130000"/>
              </a:lnSpc>
              <a:buClr>
                <a:srgbClr val="C00000"/>
              </a:buClr>
              <a:buSzPct val="81000"/>
              <a:defRPr/>
            </a:pPr>
            <a:r>
              <a:rPr lang="zh-CN" altLang="en-US" sz="2400" b="1" dirty="0" smtClean="0">
                <a:solidFill>
                  <a:srgbClr val="FF0066"/>
                </a:solidFill>
                <a:effectLst>
                  <a:outerShdw blurRad="38100" dist="38100" dir="2700000" algn="tl">
                    <a:srgbClr val="C0C0C0"/>
                  </a:outerShdw>
                </a:effectLst>
                <a:latin typeface="Times New Roman" pitchFamily="18" charset="0"/>
                <a:ea typeface="楷体_GB2312" pitchFamily="49" charset="-122"/>
              </a:rPr>
              <a:t>附加春化条件： </a:t>
            </a:r>
            <a:r>
              <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糖、</a:t>
            </a:r>
            <a:r>
              <a:rPr lang="en-US" altLang="zh-CN"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O</a:t>
            </a:r>
            <a:r>
              <a:rPr lang="en-US" altLang="zh-CN" sz="2000" baseline="-25000" dirty="0" smtClean="0">
                <a:solidFill>
                  <a:srgbClr val="FF0066"/>
                </a:solidFill>
                <a:effectLst>
                  <a:outerShdw blurRad="38100" dist="38100" dir="2700000" algn="tl">
                    <a:srgbClr val="C0C0C0"/>
                  </a:outerShdw>
                </a:effectLst>
                <a:latin typeface="Times New Roman" pitchFamily="18" charset="0"/>
                <a:ea typeface="楷体_GB2312" pitchFamily="49" charset="-122"/>
              </a:rPr>
              <a:t>2</a:t>
            </a:r>
            <a:r>
              <a:rPr lang="zh-CN" altLang="en-US" sz="2000" baseline="-25000" dirty="0" smtClean="0">
                <a:solidFill>
                  <a:srgbClr val="FF0066"/>
                </a:solidFill>
                <a:effectLst>
                  <a:outerShdw blurRad="38100" dist="38100" dir="2700000" algn="tl">
                    <a:srgbClr val="C0C0C0"/>
                  </a:outerShdw>
                </a:effectLst>
                <a:latin typeface="Times New Roman" pitchFamily="18" charset="0"/>
                <a:ea typeface="楷体_GB2312" pitchFamily="49" charset="-122"/>
              </a:rPr>
              <a:t>、</a:t>
            </a:r>
            <a:r>
              <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rPr>
              <a:t>水分</a:t>
            </a:r>
            <a:endParaRPr lang="zh-CN" altLang="en-US" sz="2000" dirty="0" smtClean="0">
              <a:solidFill>
                <a:srgbClr val="FF0066"/>
              </a:solidFill>
              <a:effectLst>
                <a:outerShdw blurRad="38100" dist="38100" dir="2700000" algn="tl">
                  <a:srgbClr val="C0C0C0"/>
                </a:outerShdw>
              </a:effectLst>
              <a:latin typeface="Times New Roman"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50938" y="908050"/>
            <a:ext cx="7793037" cy="768350"/>
          </a:xfrm>
        </p:spPr>
        <p:txBody>
          <a:bodyPr/>
          <a:lstStyle/>
          <a:p>
            <a:pPr eaLnBrk="1" hangingPunct="1">
              <a:defRPr/>
            </a:pPr>
            <a:r>
              <a:rPr lang="zh-CN" altLang="en-US" sz="2800" b="1" dirty="0" smtClean="0">
                <a:effectLst>
                  <a:outerShdw blurRad="38100" dist="38100" dir="2700000" algn="tl">
                    <a:srgbClr val="C0C0C0"/>
                  </a:outerShdw>
                </a:effectLst>
                <a:ea typeface="楷体_GB2312" pitchFamily="49" charset="-122"/>
              </a:rPr>
              <a:t>     春化作用</a:t>
            </a:r>
            <a:r>
              <a:rPr lang="zh-CN" altLang="en-US" sz="2800" b="1" dirty="0" smtClean="0">
                <a:effectLst>
                  <a:outerShdw blurRad="38100" dist="38100" dir="2700000" algn="tl">
                    <a:srgbClr val="C0C0C0"/>
                  </a:outerShdw>
                </a:effectLst>
                <a:ea typeface="楷体_GB2312" pitchFamily="49" charset="-122"/>
              </a:rPr>
              <a:t>的生理生化变化</a:t>
            </a:r>
            <a:endParaRPr lang="zh-CN" altLang="en-US" sz="2800" dirty="0" smtClean="0">
              <a:effectLst>
                <a:outerShdw blurRad="38100" dist="38100" dir="2700000" algn="tl">
                  <a:srgbClr val="C0C0C0"/>
                </a:outerShdw>
              </a:effectLst>
              <a:ea typeface="楷体_GB2312" pitchFamily="49" charset="-122"/>
            </a:endParaRPr>
          </a:p>
        </p:txBody>
      </p:sp>
      <p:sp>
        <p:nvSpPr>
          <p:cNvPr id="64515" name="Rectangle 3"/>
          <p:cNvSpPr>
            <a:spLocks noGrp="1" noChangeArrowheads="1"/>
          </p:cNvSpPr>
          <p:nvPr>
            <p:ph type="body" idx="1"/>
          </p:nvPr>
        </p:nvSpPr>
        <p:spPr>
          <a:xfrm>
            <a:off x="1187129" y="2133600"/>
            <a:ext cx="7633343" cy="4114800"/>
          </a:xfrm>
        </p:spPr>
        <p:txBody>
          <a:bodyPr/>
          <a:lstStyle/>
          <a:p>
            <a:pPr eaLnBrk="1" hangingPunct="1">
              <a:lnSpc>
                <a:spcPct val="200000"/>
              </a:lnSpc>
              <a:defRPr/>
            </a:pP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核酸：核酸数量增大，</a:t>
            </a:r>
            <a:r>
              <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RNA</a:t>
            </a: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数量和种类增多，出现一些特异性表达的基因产物（酶和其他蛋白质）。</a:t>
            </a:r>
          </a:p>
          <a:p>
            <a:pPr eaLnBrk="1" hangingPunct="1">
              <a:lnSpc>
                <a:spcPct val="200000"/>
              </a:lnSpc>
              <a:defRPr/>
            </a:pP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开花阻抑物质</a:t>
            </a:r>
            <a:r>
              <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FLC</a:t>
            </a: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基因表达受到抑制</a:t>
            </a:r>
            <a:endPar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endParaRPr>
          </a:p>
          <a:p>
            <a:pPr eaLnBrk="1" hangingPunct="1">
              <a:lnSpc>
                <a:spcPct val="200000"/>
              </a:lnSpc>
              <a:defRPr/>
            </a:pPr>
            <a:r>
              <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GA</a:t>
            </a: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：低温</a:t>
            </a:r>
            <a:r>
              <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→GA↑</a:t>
            </a: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，外施</a:t>
            </a:r>
            <a:r>
              <a:rPr lang="en-US" altLang="zh-CN"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GA</a:t>
            </a:r>
            <a:r>
              <a:rPr lang="zh-CN" altLang="en-US" sz="2400" dirty="0" smtClean="0">
                <a:solidFill>
                  <a:srgbClr val="000066"/>
                </a:solidFill>
                <a:effectLst>
                  <a:outerShdw blurRad="38100" dist="38100" dir="2700000" algn="tl">
                    <a:srgbClr val="C0C0C0"/>
                  </a:outerShdw>
                </a:effectLst>
                <a:latin typeface="Times New Roman" pitchFamily="18" charset="0"/>
                <a:ea typeface="楷体_GB2312" pitchFamily="49" charset="-122"/>
              </a:rPr>
              <a:t>有时可代替低温促进开花。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024.jpg"/>
          <p:cNvPicPr>
            <a:picLocks noChangeAspect="1"/>
          </p:cNvPicPr>
          <p:nvPr/>
        </p:nvPicPr>
        <p:blipFill>
          <a:blip r:embed="rId2"/>
          <a:stretch>
            <a:fillRect/>
          </a:stretch>
        </p:blipFill>
        <p:spPr>
          <a:xfrm>
            <a:off x="1000100" y="357166"/>
            <a:ext cx="6876893" cy="5286412"/>
          </a:xfrm>
          <a:prstGeom prst="rect">
            <a:avLst/>
          </a:prstGeom>
        </p:spPr>
      </p:pic>
      <p:sp>
        <p:nvSpPr>
          <p:cNvPr id="5" name="TextBox 4"/>
          <p:cNvSpPr txBox="1"/>
          <p:nvPr/>
        </p:nvSpPr>
        <p:spPr>
          <a:xfrm>
            <a:off x="928662" y="5929330"/>
            <a:ext cx="7572428" cy="523220"/>
          </a:xfrm>
          <a:prstGeom prst="rect">
            <a:avLst/>
          </a:prstGeom>
          <a:noFill/>
        </p:spPr>
        <p:txBody>
          <a:bodyPr wrap="square" rtlCol="0">
            <a:spAutoFit/>
          </a:bodyPr>
          <a:lstStyle/>
          <a:p>
            <a:pPr algn="ctr"/>
            <a:r>
              <a:rPr lang="zh-CN" altLang="en-US" sz="2800" dirty="0" smtClean="0"/>
              <a:t>低温阻断开花抑制因子</a:t>
            </a:r>
            <a:r>
              <a:rPr lang="en-US" altLang="zh-CN" sz="2800" dirty="0" smtClean="0"/>
              <a:t>FLC</a:t>
            </a:r>
            <a:r>
              <a:rPr lang="zh-CN" altLang="en-US" sz="2800" dirty="0" smtClean="0"/>
              <a:t>表达</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Julia\Desktop\2016-12扫描植物生理图片\044.jpg"/>
          <p:cNvPicPr>
            <a:picLocks noChangeAspect="1" noChangeArrowheads="1"/>
          </p:cNvPicPr>
          <p:nvPr/>
        </p:nvPicPr>
        <p:blipFill>
          <a:blip r:embed="rId2"/>
          <a:srcRect/>
          <a:stretch>
            <a:fillRect/>
          </a:stretch>
        </p:blipFill>
        <p:spPr bwMode="auto">
          <a:xfrm>
            <a:off x="500034" y="1000108"/>
            <a:ext cx="8376247" cy="4000528"/>
          </a:xfrm>
          <a:prstGeom prst="rect">
            <a:avLst/>
          </a:prstGeom>
          <a:noFill/>
        </p:spPr>
      </p:pic>
      <p:sp>
        <p:nvSpPr>
          <p:cNvPr id="3" name="TextBox 2"/>
          <p:cNvSpPr txBox="1"/>
          <p:nvPr/>
        </p:nvSpPr>
        <p:spPr>
          <a:xfrm>
            <a:off x="500034" y="5214950"/>
            <a:ext cx="8072494" cy="461665"/>
          </a:xfrm>
          <a:prstGeom prst="rect">
            <a:avLst/>
          </a:prstGeom>
          <a:noFill/>
        </p:spPr>
        <p:txBody>
          <a:bodyPr wrap="square" rtlCol="0">
            <a:spAutoFit/>
          </a:bodyPr>
          <a:lstStyle/>
          <a:p>
            <a:pPr algn="ctr"/>
            <a:r>
              <a:rPr lang="zh-CN" altLang="en-US" sz="2400" b="1" dirty="0" smtClean="0"/>
              <a:t>春化通过解除染色体组蛋白乙酰化修饰调控开花基因表达</a:t>
            </a:r>
            <a:endParaRPr lang="zh-CN" alt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8313" y="692150"/>
            <a:ext cx="4319587" cy="839788"/>
          </a:xfrm>
        </p:spPr>
        <p:txBody>
          <a:bodyPr/>
          <a:lstStyle/>
          <a:p>
            <a:pPr eaLnBrk="1" hangingPunct="1">
              <a:defRPr/>
            </a:pPr>
            <a:r>
              <a:rPr lang="zh-CN" altLang="en-US" sz="3600" b="1" dirty="0" smtClean="0">
                <a:effectLst>
                  <a:outerShdw blurRad="38100" dist="38100" dir="2700000" algn="tl">
                    <a:srgbClr val="C0C0C0"/>
                  </a:outerShdw>
                </a:effectLst>
                <a:latin typeface="楷体_GB2312" pitchFamily="49" charset="-122"/>
                <a:ea typeface="楷体_GB2312" pitchFamily="49" charset="-122"/>
              </a:rPr>
              <a:t>二、光周期现象</a:t>
            </a:r>
          </a:p>
        </p:txBody>
      </p:sp>
      <p:sp>
        <p:nvSpPr>
          <p:cNvPr id="174085" name="Rectangle 5"/>
          <p:cNvSpPr>
            <a:spLocks noChangeArrowheads="1"/>
          </p:cNvSpPr>
          <p:nvPr/>
        </p:nvSpPr>
        <p:spPr bwMode="auto">
          <a:xfrm>
            <a:off x="714348" y="2071678"/>
            <a:ext cx="7891488" cy="3887788"/>
          </a:xfrm>
          <a:prstGeom prst="rect">
            <a:avLst/>
          </a:prstGeom>
          <a:noFill/>
          <a:ln w="9525">
            <a:noFill/>
            <a:miter lim="800000"/>
            <a:headEnd/>
            <a:tailEnd/>
          </a:ln>
          <a:effectLst/>
        </p:spPr>
        <p:txBody>
          <a:bodyPr/>
          <a:lstStyle/>
          <a:p>
            <a:pPr marL="342900" indent="-342900">
              <a:lnSpc>
                <a:spcPct val="170000"/>
              </a:lnSpc>
              <a:spcBef>
                <a:spcPct val="20000"/>
              </a:spcBef>
              <a:buClr>
                <a:schemeClr val="folHlink"/>
              </a:buClr>
              <a:buSzPct val="60000"/>
              <a:buFont typeface="Wingdings" pitchFamily="2" charset="2"/>
              <a:buChar char="n"/>
              <a:defRPr/>
            </a:pPr>
            <a:r>
              <a:rPr lang="zh-CN" altLang="en-US" sz="2400" b="1" dirty="0">
                <a:effectLst>
                  <a:outerShdw blurRad="38100" dist="38100" dir="2700000" algn="tl">
                    <a:srgbClr val="C0C0C0"/>
                  </a:outerShdw>
                </a:effectLst>
                <a:ea typeface="楷体_GB2312" pitchFamily="49" charset="-122"/>
              </a:rPr>
              <a:t>光周期</a:t>
            </a:r>
            <a:r>
              <a:rPr lang="zh-CN" altLang="en-US" sz="2400" dirty="0">
                <a:effectLst>
                  <a:outerShdw blurRad="38100" dist="38100" dir="2700000" algn="tl">
                    <a:srgbClr val="C0C0C0"/>
                  </a:outerShdw>
                </a:effectLst>
                <a:ea typeface="楷体_GB2312" pitchFamily="49" charset="-122"/>
              </a:rPr>
              <a:t>：一天之中白天和黑夜的相对长度。</a:t>
            </a:r>
          </a:p>
          <a:p>
            <a:pPr marL="342900" indent="-342900">
              <a:lnSpc>
                <a:spcPct val="170000"/>
              </a:lnSpc>
              <a:spcBef>
                <a:spcPct val="20000"/>
              </a:spcBef>
              <a:buClr>
                <a:schemeClr val="folHlink"/>
              </a:buClr>
              <a:buSzPct val="60000"/>
              <a:buFont typeface="Wingdings" pitchFamily="2" charset="2"/>
              <a:buChar char="n"/>
              <a:defRPr/>
            </a:pPr>
            <a:r>
              <a:rPr lang="zh-CN" altLang="en-US" sz="2400" b="1" dirty="0">
                <a:effectLst>
                  <a:outerShdw blurRad="38100" dist="38100" dir="2700000" algn="tl">
                    <a:srgbClr val="C0C0C0"/>
                  </a:outerShdw>
                </a:effectLst>
                <a:ea typeface="楷体_GB2312" pitchFamily="49" charset="-122"/>
              </a:rPr>
              <a:t>光周期现象</a:t>
            </a:r>
            <a:r>
              <a:rPr lang="zh-CN" altLang="en-US" sz="2400" dirty="0">
                <a:effectLst>
                  <a:outerShdw blurRad="38100" dist="38100" dir="2700000" algn="tl">
                    <a:srgbClr val="C0C0C0"/>
                  </a:outerShdw>
                </a:effectLst>
                <a:ea typeface="楷体_GB2312" pitchFamily="49" charset="-122"/>
              </a:rPr>
              <a:t>：植物对白天和黑夜相对长度的反应</a:t>
            </a:r>
            <a:r>
              <a:rPr lang="zh-CN" altLang="en-US" sz="2400" dirty="0" smtClean="0">
                <a:effectLst>
                  <a:outerShdw blurRad="38100" dist="38100" dir="2700000" algn="tl">
                    <a:srgbClr val="C0C0C0"/>
                  </a:outerShdw>
                </a:effectLst>
                <a:ea typeface="楷体_GB2312" pitchFamily="49" charset="-122"/>
              </a:rPr>
              <a:t>。</a:t>
            </a:r>
            <a:endParaRPr lang="zh-CN" altLang="en-US" sz="2400" dirty="0">
              <a:effectLst>
                <a:outerShdw blurRad="38100" dist="38100" dir="2700000" algn="tl">
                  <a:srgbClr val="C0C0C0"/>
                </a:outerShdw>
              </a:effectLst>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9552" y="332656"/>
            <a:ext cx="7848872" cy="648072"/>
          </a:xfrm>
        </p:spPr>
        <p:txBody>
          <a:bodyPr>
            <a:normAutofit/>
          </a:bodyPr>
          <a:lstStyle/>
          <a:p>
            <a:pPr algn="l" eaLnBrk="1" hangingPunct="1">
              <a:defRPr/>
            </a:pPr>
            <a:r>
              <a:rPr lang="zh-CN" altLang="en-US" sz="3200" b="1" dirty="0" smtClean="0">
                <a:solidFill>
                  <a:srgbClr val="FF0000"/>
                </a:solidFill>
                <a:effectLst>
                  <a:outerShdw blurRad="38100" dist="38100" dir="2700000" algn="tl">
                    <a:srgbClr val="000000"/>
                  </a:outerShdw>
                </a:effectLst>
                <a:ea typeface="楷体_GB2312" pitchFamily="49" charset="-122"/>
              </a:rPr>
              <a:t>（一）植物光周期反应类型 </a:t>
            </a:r>
            <a:endParaRPr lang="zh-CN" altLang="en-US" sz="2800" b="1" dirty="0" smtClean="0">
              <a:solidFill>
                <a:srgbClr val="FF0000"/>
              </a:solidFill>
              <a:effectLst>
                <a:outerShdw blurRad="38100" dist="38100" dir="2700000" algn="tl">
                  <a:srgbClr val="000000"/>
                </a:outerShdw>
              </a:effectLst>
              <a:ea typeface="楷体_GB2312" pitchFamily="49" charset="-122"/>
            </a:endParaRPr>
          </a:p>
        </p:txBody>
      </p:sp>
      <p:sp>
        <p:nvSpPr>
          <p:cNvPr id="68611" name="Rectangle 3"/>
          <p:cNvSpPr>
            <a:spLocks noGrp="1" noChangeArrowheads="1"/>
          </p:cNvSpPr>
          <p:nvPr>
            <p:ph sz="quarter" idx="1"/>
          </p:nvPr>
        </p:nvSpPr>
        <p:spPr>
          <a:xfrm>
            <a:off x="899592" y="1484784"/>
            <a:ext cx="7272338" cy="4114800"/>
          </a:xfrm>
        </p:spPr>
        <p:txBody>
          <a:bodyPr>
            <a:normAutofit lnSpcReduction="10000"/>
          </a:bodyPr>
          <a:lstStyle/>
          <a:p>
            <a:pPr eaLnBrk="1" hangingPunct="1">
              <a:lnSpc>
                <a:spcPct val="180000"/>
              </a:lnSpc>
              <a:buClr>
                <a:srgbClr val="FFFF00"/>
              </a:buClr>
              <a:defRPr/>
            </a:pPr>
            <a:r>
              <a:rPr lang="zh-CN" altLang="en-US" sz="2400" b="1"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短日植物：</a:t>
            </a:r>
            <a:r>
              <a:rPr lang="zh-CN" altLang="en-US" sz="2400"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日照时间短于其临界日长才能开花的植物，如烟草、大豆、苍耳、矮牵牛、水稻、棉花等。</a:t>
            </a:r>
            <a:endParaRPr lang="en-US" altLang="zh-CN" sz="2400"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180000"/>
              </a:lnSpc>
              <a:buClr>
                <a:srgbClr val="FFFF00"/>
              </a:buClr>
              <a:defRPr/>
            </a:pPr>
            <a:r>
              <a:rPr lang="zh-CN" altLang="en-US" sz="2400" b="1"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长日植物：</a:t>
            </a:r>
            <a:r>
              <a:rPr lang="zh-CN" altLang="en-US" sz="2400"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日照时间长于其临界日长才能开花的植物，如小麦、萝卜、白菜、菠菜、天仙子等。</a:t>
            </a:r>
            <a:endParaRPr lang="en-US" altLang="zh-CN" sz="2400"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180000"/>
              </a:lnSpc>
              <a:buClr>
                <a:srgbClr val="FFFF00"/>
              </a:buClr>
              <a:defRPr/>
            </a:pPr>
            <a:r>
              <a:rPr lang="zh-CN" altLang="en-US" sz="2400" b="1"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日中性植物：</a:t>
            </a:r>
            <a:r>
              <a:rPr lang="zh-CN" altLang="en-US" sz="2400" dirty="0" smtClean="0">
                <a:solidFill>
                  <a:srgbClr val="002060"/>
                </a:solidFill>
                <a:effectLst>
                  <a:outerShdw blurRad="38100" dist="38100" dir="2700000" algn="tl">
                    <a:srgbClr val="000000">
                      <a:alpha val="43137"/>
                    </a:srgbClr>
                  </a:outerShdw>
                </a:effectLst>
                <a:latin typeface="楷体_GB2312" pitchFamily="49" charset="-122"/>
                <a:ea typeface="楷体_GB2312" pitchFamily="49" charset="-122"/>
              </a:rPr>
              <a:t>任何日照条件下都能开花的植物，如番茄、黄瓜、玉米、菜豆、辣椒等。</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27584" y="332656"/>
            <a:ext cx="3784600" cy="869950"/>
          </a:xfrm>
        </p:spPr>
        <p:txBody>
          <a:bodyPr/>
          <a:lstStyle/>
          <a:p>
            <a:pPr eaLnBrk="1" hangingPunct="1">
              <a:defRPr/>
            </a:pPr>
            <a:r>
              <a:rPr lang="zh-CN" altLang="en-US" sz="3600" b="1" dirty="0" smtClean="0">
                <a:solidFill>
                  <a:schemeClr val="bg2">
                    <a:lumMod val="50000"/>
                  </a:schemeClr>
                </a:solidFill>
                <a:latin typeface="Times New Roman" pitchFamily="18" charset="0"/>
                <a:ea typeface="楷体_GB2312" pitchFamily="49" charset="-122"/>
              </a:rPr>
              <a:t>（二）临界日长</a:t>
            </a:r>
            <a:endParaRPr lang="zh-CN" altLang="en-US" sz="3600" dirty="0" smtClean="0">
              <a:solidFill>
                <a:schemeClr val="bg2">
                  <a:lumMod val="50000"/>
                </a:schemeClr>
              </a:solidFill>
              <a:latin typeface="Times New Roman" pitchFamily="18" charset="0"/>
              <a:ea typeface="楷体_GB2312" pitchFamily="49" charset="-122"/>
            </a:endParaRPr>
          </a:p>
        </p:txBody>
      </p:sp>
      <p:sp>
        <p:nvSpPr>
          <p:cNvPr id="72707" name="Rectangle 3"/>
          <p:cNvSpPr>
            <a:spLocks noGrp="1" noChangeArrowheads="1"/>
          </p:cNvSpPr>
          <p:nvPr>
            <p:ph idx="1"/>
          </p:nvPr>
        </p:nvSpPr>
        <p:spPr>
          <a:xfrm>
            <a:off x="395536" y="1844824"/>
            <a:ext cx="8208912" cy="4579937"/>
          </a:xfrm>
        </p:spPr>
        <p:txBody>
          <a:bodyPr/>
          <a:lstStyle/>
          <a:p>
            <a:pPr eaLnBrk="1" hangingPunct="1">
              <a:lnSpc>
                <a:spcPct val="210000"/>
              </a:lnSpc>
              <a:buSzPct val="100000"/>
              <a:buFont typeface="Times New Roman" pitchFamily="18" charset="0"/>
              <a:buChar char="♦"/>
              <a:defRPr/>
            </a:pPr>
            <a:r>
              <a:rPr lang="zh-CN" altLang="en-US" sz="2400" b="1"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定义：</a:t>
            </a:r>
            <a:r>
              <a:rPr lang="zh-CN" altLang="en-US"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 指昼夜周期中诱导短日植物开花所必需的最长日照时间或诱导长日植物开花所必需的最短日照。</a:t>
            </a:r>
          </a:p>
          <a:p>
            <a:pPr eaLnBrk="1" hangingPunct="1">
              <a:lnSpc>
                <a:spcPct val="210000"/>
              </a:lnSpc>
              <a:buSzPct val="100000"/>
              <a:buFont typeface="Times New Roman" pitchFamily="18" charset="0"/>
              <a:buChar char="♦"/>
              <a:defRPr/>
            </a:pPr>
            <a:r>
              <a:rPr lang="zh-CN" altLang="en-US" sz="2400" b="1"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长日植物：</a:t>
            </a:r>
            <a:r>
              <a:rPr lang="zh-CN" altLang="en-US"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 日照时间</a:t>
            </a:r>
            <a:r>
              <a:rPr lang="en-US" altLang="zh-CN"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&gt;</a:t>
            </a:r>
            <a:r>
              <a:rPr lang="zh-CN" altLang="en-US"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临界日长，无论多长均能诱导开花。</a:t>
            </a:r>
          </a:p>
          <a:p>
            <a:pPr eaLnBrk="1" hangingPunct="1">
              <a:lnSpc>
                <a:spcPct val="210000"/>
              </a:lnSpc>
              <a:buSzPct val="100000"/>
              <a:buFont typeface="Times New Roman" pitchFamily="18" charset="0"/>
              <a:buChar char="♦"/>
              <a:defRPr/>
            </a:pPr>
            <a:r>
              <a:rPr lang="zh-CN" altLang="en-US" sz="2400" b="1"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短日植物：</a:t>
            </a:r>
            <a:r>
              <a:rPr lang="zh-CN" altLang="en-US"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日照时间</a:t>
            </a:r>
            <a:r>
              <a:rPr lang="en-US" altLang="zh-CN"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&lt;</a:t>
            </a:r>
            <a:r>
              <a:rPr lang="zh-CN" altLang="en-US" sz="24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楷体_GB2312" pitchFamily="49" charset="-122"/>
              </a:rPr>
              <a:t>临界日长，可诱导开花。</a:t>
            </a: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OPICAL">
  <a:themeElements>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TROPICAL">
      <a:majorFont>
        <a:latin typeface="Book Antiqua"/>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ICAL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ICAL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ICAL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ICAL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ICAL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ICOLOR">
  <a:themeElements>
    <a:clrScheme name="TRICOLOR 2">
      <a:dk1>
        <a:srgbClr val="006666"/>
      </a:dk1>
      <a:lt1>
        <a:srgbClr val="FFFFCC"/>
      </a:lt1>
      <a:dk2>
        <a:srgbClr val="008080"/>
      </a:dk2>
      <a:lt2>
        <a:srgbClr val="CCECFF"/>
      </a:lt2>
      <a:accent1>
        <a:srgbClr val="3399FF"/>
      </a:accent1>
      <a:accent2>
        <a:srgbClr val="00CCCC"/>
      </a:accent2>
      <a:accent3>
        <a:srgbClr val="AAC0C0"/>
      </a:accent3>
      <a:accent4>
        <a:srgbClr val="DADAAE"/>
      </a:accent4>
      <a:accent5>
        <a:srgbClr val="ADCAFF"/>
      </a:accent5>
      <a:accent6>
        <a:srgbClr val="00B9B9"/>
      </a:accent6>
      <a:hlink>
        <a:srgbClr val="CC00CC"/>
      </a:hlink>
      <a:folHlink>
        <a:srgbClr val="B2B2B2"/>
      </a:folHlink>
    </a:clrScheme>
    <a:fontScheme name="TRICOLO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ICOLOR 1">
        <a:dk1>
          <a:srgbClr val="000000"/>
        </a:dk1>
        <a:lt1>
          <a:srgbClr val="FFCC66"/>
        </a:lt1>
        <a:dk2>
          <a:srgbClr val="000000"/>
        </a:dk2>
        <a:lt2>
          <a:srgbClr val="996600"/>
        </a:lt2>
        <a:accent1>
          <a:srgbClr val="CBCBCB"/>
        </a:accent1>
        <a:accent2>
          <a:srgbClr val="0066FF"/>
        </a:accent2>
        <a:accent3>
          <a:srgbClr val="FFE2B8"/>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ICOLOR 2">
        <a:dk1>
          <a:srgbClr val="006666"/>
        </a:dk1>
        <a:lt1>
          <a:srgbClr val="FFFFCC"/>
        </a:lt1>
        <a:dk2>
          <a:srgbClr val="008080"/>
        </a:dk2>
        <a:lt2>
          <a:srgbClr val="CCECFF"/>
        </a:lt2>
        <a:accent1>
          <a:srgbClr val="3399FF"/>
        </a:accent1>
        <a:accent2>
          <a:srgbClr val="00CCCC"/>
        </a:accent2>
        <a:accent3>
          <a:srgbClr val="AAC0C0"/>
        </a:accent3>
        <a:accent4>
          <a:srgbClr val="DADAAE"/>
        </a:accent4>
        <a:accent5>
          <a:srgbClr val="ADCAFF"/>
        </a:accent5>
        <a:accent6>
          <a:srgbClr val="00B9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TRICOLOR 3">
        <a:dk1>
          <a:srgbClr val="000000"/>
        </a:dk1>
        <a:lt1>
          <a:srgbClr val="00FFFF"/>
        </a:lt1>
        <a:dk2>
          <a:srgbClr val="000066"/>
        </a:dk2>
        <a:lt2>
          <a:srgbClr val="FFFF99"/>
        </a:lt2>
        <a:accent1>
          <a:srgbClr val="CBCBCB"/>
        </a:accent1>
        <a:accent2>
          <a:srgbClr val="0066FF"/>
        </a:accent2>
        <a:accent3>
          <a:srgbClr val="AAAAB8"/>
        </a:accent3>
        <a:accent4>
          <a:srgbClr val="00DADA"/>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
      <a:clrScheme name="TRICOLOR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ICOLOR 5">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ICOLOR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ICOLOR 7">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ICOLOR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D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DEB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E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穿越">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华丽">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华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凤舞九天">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9.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TRICOLOR 2">
    <a:dk1>
      <a:srgbClr val="006666"/>
    </a:dk1>
    <a:lt1>
      <a:srgbClr val="FFFFCC"/>
    </a:lt1>
    <a:dk2>
      <a:srgbClr val="008080"/>
    </a:dk2>
    <a:lt2>
      <a:srgbClr val="CCECFF"/>
    </a:lt2>
    <a:accent1>
      <a:srgbClr val="3399FF"/>
    </a:accent1>
    <a:accent2>
      <a:srgbClr val="00CCCC"/>
    </a:accent2>
    <a:accent3>
      <a:srgbClr val="AAC0C0"/>
    </a:accent3>
    <a:accent4>
      <a:srgbClr val="DADAAE"/>
    </a:accent4>
    <a:accent5>
      <a:srgbClr val="ADCAFF"/>
    </a:accent5>
    <a:accent6>
      <a:srgbClr val="00B9B9"/>
    </a:accent6>
    <a:hlink>
      <a:srgbClr val="CC00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Blends</Template>
  <TotalTime>934</TotalTime>
  <Words>918</Words>
  <Application>Microsoft Office PowerPoint</Application>
  <PresentationFormat>全屏显示(4:3)</PresentationFormat>
  <Paragraphs>102</Paragraphs>
  <Slides>29</Slides>
  <Notes>0</Notes>
  <HiddenSlides>0</HiddenSlides>
  <MMClips>0</MMClips>
  <ScaleCrop>false</ScaleCrop>
  <HeadingPairs>
    <vt:vector size="4" baseType="variant">
      <vt:variant>
        <vt:lpstr>主题</vt:lpstr>
      </vt:variant>
      <vt:variant>
        <vt:i4>9</vt:i4>
      </vt:variant>
      <vt:variant>
        <vt:lpstr>幻灯片标题</vt:lpstr>
      </vt:variant>
      <vt:variant>
        <vt:i4>29</vt:i4>
      </vt:variant>
    </vt:vector>
  </HeadingPairs>
  <TitlesOfParts>
    <vt:vector size="38" baseType="lpstr">
      <vt:lpstr>Blends</vt:lpstr>
      <vt:lpstr>TROPICAL</vt:lpstr>
      <vt:lpstr>TRICOLOR</vt:lpstr>
      <vt:lpstr>SIDEBAR</vt:lpstr>
      <vt:lpstr>Edge</vt:lpstr>
      <vt:lpstr>穿越</vt:lpstr>
      <vt:lpstr>华丽</vt:lpstr>
      <vt:lpstr>凤舞九天</vt:lpstr>
      <vt:lpstr>质朴</vt:lpstr>
      <vt:lpstr>第十一章    植物生殖生理</vt:lpstr>
      <vt:lpstr>第二节    成花诱导</vt:lpstr>
      <vt:lpstr> 一、春化作用</vt:lpstr>
      <vt:lpstr>     春化作用的生理生化变化</vt:lpstr>
      <vt:lpstr>幻灯片 5</vt:lpstr>
      <vt:lpstr>幻灯片 6</vt:lpstr>
      <vt:lpstr>二、光周期现象</vt:lpstr>
      <vt:lpstr>（一）植物光周期反应类型 </vt:lpstr>
      <vt:lpstr>（二）临界日长</vt:lpstr>
      <vt:lpstr>幻灯片 10</vt:lpstr>
      <vt:lpstr>   光对暗期的中断</vt:lpstr>
      <vt:lpstr>夜间断现象</vt:lpstr>
      <vt:lpstr>幻灯片 13</vt:lpstr>
      <vt:lpstr>幻灯片 14</vt:lpstr>
      <vt:lpstr>拟南芥和水稻光周期反应与生物钟的关系（协变模型）</vt:lpstr>
      <vt:lpstr>（三）光周期诱导和光信号的感受和传导</vt:lpstr>
      <vt:lpstr>光信号的感受和传导</vt:lpstr>
      <vt:lpstr>幻灯片 18</vt:lpstr>
      <vt:lpstr>幻灯片 19</vt:lpstr>
      <vt:lpstr>幻灯片 20</vt:lpstr>
      <vt:lpstr>幻灯片 21</vt:lpstr>
      <vt:lpstr>第三节  花原基和花器官原基的形成</vt:lpstr>
      <vt:lpstr>二、花器官原基的形成</vt:lpstr>
      <vt:lpstr>ABCDE模型</vt:lpstr>
      <vt:lpstr>幻灯片 25</vt:lpstr>
      <vt:lpstr>成花诱导的多条途径</vt:lpstr>
      <vt:lpstr>幻灯片 27</vt:lpstr>
      <vt:lpstr>顶端分生组织中参与花发端的基因</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Administrator</cp:lastModifiedBy>
  <cp:revision>81</cp:revision>
  <dcterms:created xsi:type="dcterms:W3CDTF">1601-01-01T00:00:00Z</dcterms:created>
  <dcterms:modified xsi:type="dcterms:W3CDTF">2018-07-02T00:39:41Z</dcterms:modified>
</cp:coreProperties>
</file>